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6"/>
  </p:notesMasterIdLst>
  <p:sldIdLst>
    <p:sldId id="256" r:id="rId2"/>
    <p:sldId id="320" r:id="rId3"/>
    <p:sldId id="318" r:id="rId4"/>
    <p:sldId id="321" r:id="rId5"/>
    <p:sldId id="257" r:id="rId6"/>
    <p:sldId id="322" r:id="rId7"/>
    <p:sldId id="258" r:id="rId8"/>
    <p:sldId id="323" r:id="rId9"/>
    <p:sldId id="259" r:id="rId10"/>
    <p:sldId id="324" r:id="rId11"/>
    <p:sldId id="260" r:id="rId12"/>
    <p:sldId id="325" r:id="rId13"/>
    <p:sldId id="261" r:id="rId14"/>
    <p:sldId id="326" r:id="rId15"/>
    <p:sldId id="262" r:id="rId16"/>
    <p:sldId id="327" r:id="rId17"/>
    <p:sldId id="263" r:id="rId18"/>
    <p:sldId id="328" r:id="rId19"/>
    <p:sldId id="264" r:id="rId20"/>
    <p:sldId id="329" r:id="rId21"/>
    <p:sldId id="265" r:id="rId22"/>
    <p:sldId id="330" r:id="rId23"/>
    <p:sldId id="266" r:id="rId24"/>
    <p:sldId id="331" r:id="rId25"/>
    <p:sldId id="267" r:id="rId26"/>
    <p:sldId id="332" r:id="rId27"/>
    <p:sldId id="268" r:id="rId28"/>
    <p:sldId id="333" r:id="rId29"/>
    <p:sldId id="269" r:id="rId30"/>
    <p:sldId id="334" r:id="rId31"/>
    <p:sldId id="270" r:id="rId32"/>
    <p:sldId id="335" r:id="rId33"/>
    <p:sldId id="271" r:id="rId34"/>
    <p:sldId id="336" r:id="rId35"/>
    <p:sldId id="272" r:id="rId36"/>
    <p:sldId id="337" r:id="rId37"/>
    <p:sldId id="273" r:id="rId38"/>
    <p:sldId id="338" r:id="rId39"/>
    <p:sldId id="274" r:id="rId40"/>
    <p:sldId id="339" r:id="rId41"/>
    <p:sldId id="275" r:id="rId42"/>
    <p:sldId id="340" r:id="rId43"/>
    <p:sldId id="276" r:id="rId44"/>
    <p:sldId id="341" r:id="rId45"/>
    <p:sldId id="277" r:id="rId46"/>
    <p:sldId id="342" r:id="rId47"/>
    <p:sldId id="278" r:id="rId48"/>
    <p:sldId id="343" r:id="rId49"/>
    <p:sldId id="279" r:id="rId50"/>
    <p:sldId id="344" r:id="rId51"/>
    <p:sldId id="280" r:id="rId52"/>
    <p:sldId id="345" r:id="rId53"/>
    <p:sldId id="281" r:id="rId54"/>
    <p:sldId id="346" r:id="rId55"/>
    <p:sldId id="282" r:id="rId56"/>
    <p:sldId id="347" r:id="rId57"/>
    <p:sldId id="283" r:id="rId58"/>
    <p:sldId id="348" r:id="rId59"/>
    <p:sldId id="284" r:id="rId60"/>
    <p:sldId id="349" r:id="rId61"/>
    <p:sldId id="285" r:id="rId62"/>
    <p:sldId id="350" r:id="rId63"/>
    <p:sldId id="286" r:id="rId64"/>
    <p:sldId id="351" r:id="rId65"/>
    <p:sldId id="289" r:id="rId66"/>
    <p:sldId id="354" r:id="rId67"/>
    <p:sldId id="287" r:id="rId68"/>
    <p:sldId id="352" r:id="rId69"/>
    <p:sldId id="288" r:id="rId70"/>
    <p:sldId id="353" r:id="rId71"/>
    <p:sldId id="290" r:id="rId72"/>
    <p:sldId id="355" r:id="rId73"/>
    <p:sldId id="291" r:id="rId74"/>
    <p:sldId id="356" r:id="rId75"/>
    <p:sldId id="292" r:id="rId76"/>
    <p:sldId id="357" r:id="rId77"/>
    <p:sldId id="293" r:id="rId78"/>
    <p:sldId id="358" r:id="rId79"/>
    <p:sldId id="294" r:id="rId80"/>
    <p:sldId id="359" r:id="rId81"/>
    <p:sldId id="295" r:id="rId82"/>
    <p:sldId id="360" r:id="rId83"/>
    <p:sldId id="296" r:id="rId84"/>
    <p:sldId id="361" r:id="rId85"/>
    <p:sldId id="297" r:id="rId86"/>
    <p:sldId id="362" r:id="rId87"/>
    <p:sldId id="319" r:id="rId88"/>
    <p:sldId id="363" r:id="rId89"/>
    <p:sldId id="299" r:id="rId90"/>
    <p:sldId id="364" r:id="rId91"/>
    <p:sldId id="298" r:id="rId92"/>
    <p:sldId id="365" r:id="rId93"/>
    <p:sldId id="317" r:id="rId94"/>
    <p:sldId id="366" r:id="rId95"/>
  </p:sldIdLst>
  <p:sldSz cx="18288000" cy="10287000"/>
  <p:notesSz cx="6858000" cy="9144000"/>
  <p:embeddedFontLst>
    <p:embeddedFont>
      <p:font typeface="Raleway" pitchFamily="2" charset="77"/>
      <p:regular r:id="rId97"/>
      <p:bold r:id="rId98"/>
      <p:italic r:id="rId99"/>
      <p:boldItalic r:id="rId100"/>
    </p:embeddedFont>
    <p:embeddedFont>
      <p:font typeface="Raleway Bold" pitchFamily="2" charset="77"/>
      <p:regular r:id="rId101"/>
      <p:bold r:id="rId10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DCBA9-8FC3-4A1C-931F-5FCA873028D0}" v="7" dt="2026-02-12T17:07:24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 autoAdjust="0"/>
    <p:restoredTop sz="94567" autoAdjust="0"/>
  </p:normalViewPr>
  <p:slideViewPr>
    <p:cSldViewPr>
      <p:cViewPr varScale="1">
        <p:scale>
          <a:sx n="69" d="100"/>
          <a:sy n="69" d="100"/>
        </p:scale>
        <p:origin x="10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microsoft.com/office/2015/10/relationships/revisionInfo" Target="revisionInfo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2BC65-DD16-4FBA-8A0C-7E2D1D32042F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96AE8-9D1E-412E-8E92-799FE05EE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96AE8-9D1E-412E-8E92-799FE05EE08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94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830A6-EDF0-00F8-96D4-829730CB6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3005D-AEC1-A455-6810-52B3F79D9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E1FB0-285A-9ADF-A0FB-512B5EF0F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979FF-EF07-A77D-29DB-3EC30AFCA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96AE8-9D1E-412E-8E92-799FE05EE08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38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jpeg"/><Relationship Id="rId3" Type="http://schemas.openxmlformats.org/officeDocument/2006/relationships/image" Target="../media/image5.pn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jpeg"/><Relationship Id="rId2" Type="http://schemas.openxmlformats.org/officeDocument/2006/relationships/image" Target="../media/image53.png"/><Relationship Id="rId16" Type="http://schemas.openxmlformats.org/officeDocument/2006/relationships/image" Target="../media/image65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6.svg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jpeg"/><Relationship Id="rId3" Type="http://schemas.openxmlformats.org/officeDocument/2006/relationships/image" Target="../media/image5.pn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jpeg"/><Relationship Id="rId2" Type="http://schemas.openxmlformats.org/officeDocument/2006/relationships/image" Target="../media/image53.png"/><Relationship Id="rId16" Type="http://schemas.openxmlformats.org/officeDocument/2006/relationships/image" Target="../media/image65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6.svg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55B1303B-34E8-FB23-3428-59E4AA43E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21458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1908848"/>
            <a:ext cx="12563734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ECOSYSTEMS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9500" y="3718877"/>
            <a:ext cx="6403300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069D9-A97E-97CC-BE6A-A1CFEA2FE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C79735-688F-F29C-0BAD-210E43770486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4C7665-26CF-0B05-316C-A216A8F5048D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4037F61-AED3-277A-7401-59B404C597D7}"/>
              </a:ext>
            </a:extLst>
          </p:cNvPr>
          <p:cNvSpPr/>
          <p:nvPr/>
        </p:nvSpPr>
        <p:spPr>
          <a:xfrm>
            <a:off x="668051" y="1191964"/>
            <a:ext cx="3376405" cy="7749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7BBA3C3-38FB-1636-8C6E-278981D2D237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47E8855-86E3-515F-6C3E-C430F19A1E1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5301814-83BF-85FA-C9CB-A7BF45A24B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AC39868A-9C8E-56B0-7724-7516A1E5C5B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EDE0DE4-059A-AEB9-5144-FE64100DDBE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C4D95EE-5B58-2A6E-D8AB-58D1A00720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CBFF93D2-A828-B47C-3FFB-CAABD2270BF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C338C57-655A-C57D-AC1E-B6B2B962D33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8A14983-F4EE-3F37-248E-B8054B1DA4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17613654-900E-2DF7-D270-51E9AEEE678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68AE19A-48A0-D24D-2CE1-38C00852026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FE6F7D2-A0D8-F120-1337-40E3A0E090C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67A6F54-AF82-5BEE-EF03-9B5D70ABC733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016C39E-3A99-7CC2-20C1-E44300AA18AC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90F279F-52C6-D3A4-1DB0-FBD5F7D395B2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60A4D0F-410D-B306-924D-0DBE3BBBDB8C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530491E-06C2-7A2B-ED11-6547BB0ABB09}"/>
              </a:ext>
            </a:extLst>
          </p:cNvPr>
          <p:cNvSpPr txBox="1"/>
          <p:nvPr/>
        </p:nvSpPr>
        <p:spPr>
          <a:xfrm>
            <a:off x="668051" y="337101"/>
            <a:ext cx="3685674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68C46E52-88A4-B970-AA01-DBF1EE638820}"/>
              </a:ext>
            </a:extLst>
          </p:cNvPr>
          <p:cNvSpPr txBox="1"/>
          <p:nvPr/>
        </p:nvSpPr>
        <p:spPr>
          <a:xfrm>
            <a:off x="8693880" y="2780737"/>
            <a:ext cx="540503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DYFRGI EWRASIAIDD</a:t>
            </a:r>
          </a:p>
        </p:txBody>
      </p:sp>
    </p:spTree>
    <p:extLst>
      <p:ext uri="{BB962C8B-B14F-4D97-AF65-F5344CB8AC3E}">
        <p14:creationId xmlns:p14="http://schemas.microsoft.com/office/powerpoint/2010/main" val="82304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62184" y="6003151"/>
            <a:ext cx="5405034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DAUBENTONS BAT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A8D3-2FBD-8CA1-646B-F5491B51E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0A46AC-F4EE-AC7B-1667-5A8B38A373D0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4C7436E-7AB6-E712-BE8D-1F4FBBC88D47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DA2E266-A000-29AC-7AC1-D96F30517A0C}"/>
              </a:ext>
            </a:extLst>
          </p:cNvPr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878D2F8-7B78-5DA8-E54C-43E5BAC7D26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09D92D1-7725-ED10-61A9-B89B2204657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569A189-E6D3-3367-357C-13F821341C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9A17581-E972-1B75-4B9B-DAF2969A464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481176E-6BE8-4F0C-D067-1BCF1DE1A85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78B7F4B3-E175-8209-195E-02CAC905F2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7D01DA29-4BB1-C47A-C5F0-2A6E121E048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D286EC0-A694-A420-82DE-FD63A39736C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145C033-5D4C-A6FF-DF9A-84F706C4B3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42F2CDA-EE96-8537-3368-AFDDC2AC5FA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DAD2ABB-611A-0AF7-701B-35304394243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FF57BD9-21AE-B893-5ADE-731F5D16193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B6A3CAD-B50B-385E-702F-96C6DC579EE8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EA804B1-9D84-E93C-C2AE-87652FD88BE5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E35718B-53DA-E3BE-6424-9EB74271FBB3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4BBBFB7-2DD0-0D5C-09A5-4C4BB3154365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C6594DEE-B335-C23A-F4D8-7E3FEC20427E}"/>
              </a:ext>
            </a:extLst>
          </p:cNvPr>
          <p:cNvSpPr txBox="1"/>
          <p:nvPr/>
        </p:nvSpPr>
        <p:spPr>
          <a:xfrm>
            <a:off x="668051" y="337101"/>
            <a:ext cx="3376405" cy="8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DE4E0C5-0F4B-E6A3-4E8C-5A7C6A15E1D7}"/>
              </a:ext>
            </a:extLst>
          </p:cNvPr>
          <p:cNvSpPr txBox="1"/>
          <p:nvPr/>
        </p:nvSpPr>
        <p:spPr>
          <a:xfrm>
            <a:off x="3062184" y="6003151"/>
            <a:ext cx="540503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YSTLUM DAUBENTON</a:t>
            </a:r>
          </a:p>
        </p:txBody>
      </p:sp>
    </p:spTree>
    <p:extLst>
      <p:ext uri="{BB962C8B-B14F-4D97-AF65-F5344CB8AC3E}">
        <p14:creationId xmlns:p14="http://schemas.microsoft.com/office/powerpoint/2010/main" val="3871864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48809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93880" y="6012967"/>
            <a:ext cx="5682723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EURASIAN BEAVER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3E5D-0831-AC81-779A-CF2DF5BB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B9D0DF-CFA4-E498-0A93-9C7B376DDA1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EA5430-BE71-CC51-5420-43285077F522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21D224E7-16F6-81A6-876E-57ABF73D6D39}"/>
              </a:ext>
            </a:extLst>
          </p:cNvPr>
          <p:cNvSpPr/>
          <p:nvPr/>
        </p:nvSpPr>
        <p:spPr>
          <a:xfrm>
            <a:off x="668051" y="1191964"/>
            <a:ext cx="348809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929459E-D112-5D3F-CDC4-7B44C09FD50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3820FF0-9AA3-30A4-2D1A-5DD78FDA935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CA024226-7B6B-407A-F686-7D867870B7A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5752DC1-1BFC-C4B3-9E8A-5E43A4BE4A4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40579A7-EC32-6CF2-2BCB-D0B76505E89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5E20F9D-5E83-CB9C-640B-89088F70C5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5134F2EB-D19B-E442-1E50-E185386E003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D3BBA1EB-91ED-3765-1620-ADC9E823F31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44565D1-2BF0-CD16-9DBF-25ABCAEC6C7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7B45C52A-6E15-5EC0-24CF-D8AD217C2C8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45CE256-EFF0-7687-4223-AE8E70BB79F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1B9161C-CB85-F4B3-4E84-173145984682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A87B13E-8330-DCCD-64A4-7B8973D34856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F71B50D-435D-0D72-D64B-C59F99103F50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AF09E83-4944-2DA5-05B8-98204767031C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A0E5936-4617-B549-76BE-BDBB2E0183C3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F2BB5C51-0BBD-172C-A044-0A122134AFE5}"/>
              </a:ext>
            </a:extLst>
          </p:cNvPr>
          <p:cNvSpPr txBox="1"/>
          <p:nvPr/>
        </p:nvSpPr>
        <p:spPr>
          <a:xfrm>
            <a:off x="668051" y="337101"/>
            <a:ext cx="3376405" cy="8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BB0ECA4-DE4B-3711-6C2C-AC750C888E25}"/>
              </a:ext>
            </a:extLst>
          </p:cNvPr>
          <p:cNvSpPr txBox="1"/>
          <p:nvPr/>
        </p:nvSpPr>
        <p:spPr>
          <a:xfrm>
            <a:off x="8693880" y="6012967"/>
            <a:ext cx="5682723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AFANC EWRASIAIDD </a:t>
            </a:r>
          </a:p>
        </p:txBody>
      </p:sp>
    </p:spTree>
    <p:extLst>
      <p:ext uri="{BB962C8B-B14F-4D97-AF65-F5344CB8AC3E}">
        <p14:creationId xmlns:p14="http://schemas.microsoft.com/office/powerpoint/2010/main" val="275637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668051" y="1172914"/>
            <a:ext cx="2054284" cy="1905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84245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7F175-F690-4A90-12E8-6AE45D74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EBB680-0F20-6F44-864E-810A525F0900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9F0FEE-6278-4312-C4EF-D0E0A0DBD81F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AC39328-B438-52E3-F5B7-78A84D06E3D7}"/>
              </a:ext>
            </a:extLst>
          </p:cNvPr>
          <p:cNvSpPr/>
          <p:nvPr/>
        </p:nvSpPr>
        <p:spPr>
          <a:xfrm flipV="1">
            <a:off x="668051" y="1172914"/>
            <a:ext cx="2054284" cy="1905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0750DF1-FE1F-132F-D787-BC935B9F276B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76357D2-DB36-C41A-29FD-D895E08FA940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C42323E-84B6-FFB7-FA90-2EB8A1A0BE9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4409C393-F2D4-6059-D7F9-E937F68FE66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F193564-213A-5B26-CE83-D3A3F94DDB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E5070664-72A8-252F-6B36-A44C7A7E985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1CC5E57-0744-988C-283D-ED5D060CEF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B2A88ACF-200D-AB04-6930-DD677F6A0E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1F182BCA-1622-B648-7082-19905585F01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4B59344-66AE-6791-4AD2-ABC0A019C031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C618F98-EE5B-3ECF-AD42-1B349B502B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57BD0AF5-5FF1-E4DB-AF57-D6869D38D8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DFA465C-6061-B51C-4113-CD1FEE594BF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87F4946F-2E2F-D9DC-7D66-0481CEC19D7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477223A6-EE7F-CE94-E08D-5050DDF6FBF1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A7BCE2C-3677-BB0A-C67C-00B725696E5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D29A8D06-670C-4426-5E4D-50F6A1B7295E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BA4F150-795E-1066-6D3B-9A8F4C2264E9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D1844D59-C32F-7635-12F4-D9C957D80E48}"/>
              </a:ext>
            </a:extLst>
          </p:cNvPr>
          <p:cNvSpPr txBox="1"/>
          <p:nvPr/>
        </p:nvSpPr>
        <p:spPr>
          <a:xfrm>
            <a:off x="668050" y="318051"/>
            <a:ext cx="2084245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</p:spTree>
    <p:extLst>
      <p:ext uri="{BB962C8B-B14F-4D97-AF65-F5344CB8AC3E}">
        <p14:creationId xmlns:p14="http://schemas.microsoft.com/office/powerpoint/2010/main" val="185249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8051" y="2330398"/>
            <a:ext cx="5105068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COMMON MOORHEN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9451C-095D-5D43-A8BD-E2ECE1A3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910961-AAF8-6393-12E3-9D63DBE2EFD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40F301-C84D-4606-2304-75CA2FD73CA9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1BB0ABD-714A-197C-898B-3AFEBE87BD56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2A4FF04-AED4-BC08-15F9-3AB75C4EE978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CC5ED95-08F0-8CDC-686B-06F5BCF42B78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C17CD61-5597-A9BE-138F-9C20F371E3A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0C1E45A8-8CD6-9B4F-E6C6-14494DEF29D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3FCB1601-B821-DF3C-7C32-ED688FAE59B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3EA79CE-025C-CEC3-DEBF-3B16DDFAB8B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A4F0017E-6F2D-D3E3-8DD7-417E6CD2CF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9F0B7BEB-173B-F9BC-9003-C359DA4887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8BF0DAD2-00D9-3E08-FCFD-ABCE2AED178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14B10162-E6B3-1EB1-44E1-FE11F287FC7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3364C28-CF81-255B-ACBE-73FB7EA549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076FAC78-D5D1-7D0F-BB87-6FB3CB73484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C4E0072-0748-F60F-AD2A-FF8BDC07DDC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E57555BA-08FD-F4B0-65DF-459FB343E82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247360C3-DABC-7C13-F8DA-B778FF771FB6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E054987-A854-32CC-0797-9140E614E9B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8EE40FEC-55F5-2C78-AC9E-89810B1A06D1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ED08CCF-2732-4E89-1AAB-7C42C2A26D19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2057255-84DB-7DB6-2023-212205079B56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0926E2D-0A79-B7B9-E483-DA2BD33634FC}"/>
              </a:ext>
            </a:extLst>
          </p:cNvPr>
          <p:cNvSpPr txBox="1"/>
          <p:nvPr/>
        </p:nvSpPr>
        <p:spPr>
          <a:xfrm>
            <a:off x="668051" y="2330398"/>
            <a:ext cx="510506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CWTIAR GYFFREDIN </a:t>
            </a:r>
          </a:p>
        </p:txBody>
      </p:sp>
    </p:spTree>
    <p:extLst>
      <p:ext uri="{BB962C8B-B14F-4D97-AF65-F5344CB8AC3E}">
        <p14:creationId xmlns:p14="http://schemas.microsoft.com/office/powerpoint/2010/main" val="129130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68919" y="276854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DIPPER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4AEDF-6351-2782-54F8-F4F4F87FE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BED3FAF-4D85-7DF6-4547-8950831D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547E409-A49E-8E48-5F98-F8E4C038903D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7C1BF1B-9995-7760-4280-D46F854EC9D0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C42093-45CD-123C-BD6B-A1AE86DDBA22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7EFF370-AE0B-37E0-25AB-86C64DAE3F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365AEB58-9D89-2DC5-0616-325F3406755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BDDFCBE-E7A5-49A7-F013-00C07BC97004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0DD0074-757C-8D34-A2F5-94D794BBC5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67E126A-7C63-1A39-32A5-ED353E1CB68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A1C1A52-8148-8845-476B-BBBDA115F61A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29697C1-2E5F-84A4-2E43-071E108860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2638D4C-1885-E7B7-ABED-8D309E91936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E56A9C9-3117-1BC5-9A1E-F54A0A787F93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292DB87-F964-3ACE-EE5E-5605135F890B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115C8F62-1864-DF1D-2172-47DF48D4EAA3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28F8A46E-A21D-4127-B971-FC3B77C8A6FE}"/>
              </a:ext>
            </a:extLst>
          </p:cNvPr>
          <p:cNvSpPr/>
          <p:nvPr/>
        </p:nvSpPr>
        <p:spPr>
          <a:xfrm>
            <a:off x="668051" y="3587420"/>
            <a:ext cx="121458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0ACEE29-3850-BEA7-1C89-0ADFA4025007}"/>
              </a:ext>
            </a:extLst>
          </p:cNvPr>
          <p:cNvSpPr txBox="1"/>
          <p:nvPr/>
        </p:nvSpPr>
        <p:spPr>
          <a:xfrm>
            <a:off x="668051" y="1908848"/>
            <a:ext cx="12563734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AFON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49F10BF-F126-6DD5-D4EF-97BB652C506B}"/>
              </a:ext>
            </a:extLst>
          </p:cNvPr>
          <p:cNvSpPr txBox="1"/>
          <p:nvPr/>
        </p:nvSpPr>
        <p:spPr>
          <a:xfrm>
            <a:off x="759500" y="3718877"/>
            <a:ext cx="701290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 GWEITHDY</a:t>
            </a:r>
          </a:p>
        </p:txBody>
      </p:sp>
    </p:spTree>
    <p:extLst>
      <p:ext uri="{BB962C8B-B14F-4D97-AF65-F5344CB8AC3E}">
        <p14:creationId xmlns:p14="http://schemas.microsoft.com/office/powerpoint/2010/main" val="1416028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B1A2-0ACE-D44C-2846-929B2CD8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CDB504-54E2-E5B2-074C-48A508E8EC0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C489D1-7ABF-4AD8-7777-B0FD5FF54F2E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37687D9-79AC-2B71-C2E1-440A56DA68E5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BE5B37E-976F-048A-8C00-89625F56DF38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CBA1F25-E570-85C6-C3F7-6021A62E3C28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47BC7A1-51AA-E041-4BCA-B5B148EB18F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B0125D3-3EE4-69A4-7761-B9440A61437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043DEF75-4BF2-5D2F-4521-553971D434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F8D1860-3C75-5384-D251-C43135F6500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5FB0F095-5F57-2E04-4E71-960C51C69DA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C5EF5463-4ED0-05A9-00C2-DB49CD309D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51DD25F0-E2BD-86F5-DF74-0E8ED917556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48341244-9BC6-0FF0-7AD0-BB57D7401CA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21078672-C33D-572A-1383-025E26DBE8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41F02648-0DCB-1050-88E4-8BA91E60762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026096A-8F09-AC69-5BBC-429FCD52F83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9854D5A7-5922-938F-8CBA-5DFA5E55AB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9493479A-D2B9-9C3C-D444-2EE3EB900F85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BB79797-AE44-16FE-8F94-C0BE173B3FE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0C97A2A-3D18-D85C-99FB-9C302CD04648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E3F2696-F418-B7DD-FA65-DD28C4694B24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272CAF7-5C5F-8BDD-F4A9-3450B7BEFB2D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A6B8161-2DF7-F702-F8EC-9F9184A322C8}"/>
              </a:ext>
            </a:extLst>
          </p:cNvPr>
          <p:cNvSpPr txBox="1"/>
          <p:nvPr/>
        </p:nvSpPr>
        <p:spPr>
          <a:xfrm>
            <a:off x="6268919" y="276854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TROCHWR</a:t>
            </a:r>
          </a:p>
        </p:txBody>
      </p:sp>
    </p:spTree>
    <p:extLst>
      <p:ext uri="{BB962C8B-B14F-4D97-AF65-F5344CB8AC3E}">
        <p14:creationId xmlns:p14="http://schemas.microsoft.com/office/powerpoint/2010/main" val="346249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25944" y="273255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GREY HERON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38DD-23E0-7D7B-2298-F3192B98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87ABD9-C458-0B17-BFD6-548A3BD39FF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519EF92-022A-39B0-46D6-438FCA20E04E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26E7B34F-AA72-F8F9-FA02-80AF074D4905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2896B17-38EC-5339-4D05-F384BF180A94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74B6DA3-5669-F58B-3993-0113473EC64C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DA9A8ED-75E5-48D7-7A2B-834F8DAC422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D930959-D774-5AE4-3F8C-7B5E1874B01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72028C8B-A40C-47D9-EE01-14C724BE8F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F52D60B9-D278-9718-75DF-92AA1254DFE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7FEE2110-8F34-8505-8DA0-1DD4B762D06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7E53376F-45EF-D756-FFE4-0ACA9C8C51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9E3F9A72-9627-4DF5-B37E-CF77DAB54D1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80DF0CEF-9D80-9A10-6D07-F68AAFA39F0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9F4C2C4-AABC-9BB5-12EC-0AED1BDF9A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DDF11351-A171-6C98-0016-E18310E4F56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8BE5D2F-32BE-3BE8-348E-06DB8A94A23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00846D3B-BA02-F7B0-0CB6-3B2F67A0196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226A4151-83C9-BD5C-7F8B-C6368476F47B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7CF8C4D-DBFE-A0BD-CA2C-508725F73356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BED0F19-DB0F-0597-4DFB-64CFE80562EE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85ADADB-F1C9-C7C2-1106-8BCD05153417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6A1E39A-2A59-9EE4-A2F6-984A490C3D37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21DDFC1-857C-D0DC-2451-8061B9C9B251}"/>
              </a:ext>
            </a:extLst>
          </p:cNvPr>
          <p:cNvSpPr txBox="1"/>
          <p:nvPr/>
        </p:nvSpPr>
        <p:spPr>
          <a:xfrm>
            <a:off x="11825944" y="273255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CRËYR GLAS</a:t>
            </a:r>
          </a:p>
        </p:txBody>
      </p:sp>
    </p:spTree>
    <p:extLst>
      <p:ext uri="{BB962C8B-B14F-4D97-AF65-F5344CB8AC3E}">
        <p14:creationId xmlns:p14="http://schemas.microsoft.com/office/powerpoint/2010/main" val="218117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1513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6651" y="6351500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MALLARD DUCK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AA9DA-8868-A1DD-A948-4D98981D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220433-DD7C-1D96-CE0E-C5CC11185FE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3CFCC0-7954-96C4-1161-48643BC86447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77301D3-D684-8919-8029-7D8B2B24783F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3BE5B9B-126B-6D26-C136-0DB839FAABEA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5DF8073-CDA9-4F36-1AAD-3BCF4EFF5DD3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B7C7FF4-F24E-4012-93F7-AFFF6AFE3C5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FEFB8B67-6AD8-D259-BE31-64C6D108D6A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AEE8FBFA-42E0-FC9E-5A0A-A0E1F09D35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9159186-DA01-5AE9-E3BC-BC44F44FBC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E9197833-8269-B009-B1CA-7FD088C3082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6626794A-7165-DB96-695D-B3E79F71CA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F540D8CE-B758-2571-B137-2417B5688C7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E87BA44-A532-689D-9AB4-007197320D1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846C1F9D-08E0-5FDC-50DA-115E52BFDE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EDB341C6-EF94-DB5E-6AB1-FE010FC1876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948786B-A16A-2FF1-E5ED-E83468F3D2C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A372CCA5-D705-32D6-256A-BCFC2D26D8F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D4B574FC-3AAC-5AA5-00AE-3EA10FA40A18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A026EEC-C686-BB4F-3A52-C37DEEC76166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A367EFF-114D-8F60-360C-2A4CF80D2A2C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8D785F6-CC9E-F38D-BF5B-A34D849E520F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6C31F11-474A-D99C-E1DE-3CAECF096262}"/>
              </a:ext>
            </a:extLst>
          </p:cNvPr>
          <p:cNvSpPr txBox="1"/>
          <p:nvPr/>
        </p:nvSpPr>
        <p:spPr>
          <a:xfrm>
            <a:off x="668050" y="318051"/>
            <a:ext cx="21513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3FB69A6-F2B3-FBEA-83B6-0077CF9988A8}"/>
              </a:ext>
            </a:extLst>
          </p:cNvPr>
          <p:cNvSpPr txBox="1"/>
          <p:nvPr/>
        </p:nvSpPr>
        <p:spPr>
          <a:xfrm>
            <a:off x="706651" y="6351500"/>
            <a:ext cx="510506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HWYADEN WYLLT</a:t>
            </a:r>
          </a:p>
        </p:txBody>
      </p:sp>
    </p:spTree>
    <p:extLst>
      <p:ext uri="{BB962C8B-B14F-4D97-AF65-F5344CB8AC3E}">
        <p14:creationId xmlns:p14="http://schemas.microsoft.com/office/powerpoint/2010/main" val="423836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18051"/>
            <a:ext cx="2014464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57798" y="6437314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MUTE SWAN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D64A7-A6EA-31D6-1481-85AE10CA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EE10A3-7863-D50B-A7B0-2A6638879A2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07B66C-86E9-D724-579B-F25559785D1B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039805A-EC19-54A3-A7AA-6329928768DE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68B7FE3-F5D7-1281-5063-C7E855FC3951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B4DE990-19E4-B045-D0E1-DB6D62F969FF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8BCFB24-3E20-29B3-D729-6984D02167B3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D1B20CE-1E92-75BB-3857-B81BF044401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900A227-BF02-3451-4C7C-1389E0695C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C3C25B4F-99C4-2B51-262D-7C0D94EBA23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F5C35C7D-F2B1-B93D-F082-E30CE2F170C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D4882636-9DC1-E347-337D-4DB9D49D3C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E352B853-CE54-79C2-0037-5DCFED76CF3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6F15FFCD-012F-2935-483A-0FE0D95151A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BA9C870-5E71-4121-6D37-4E3798DFC8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CDAD4982-02F4-98E8-BF97-A9EA8D6069E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32CE6F8-9101-DF14-0C62-4516C2CF5F2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3D5B010E-3CBD-DB06-B610-6CD8EC0DFD3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0F70EB4B-3F1C-2C84-0ABF-CC1FDCC34E6E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15F49EB-77A9-2FEC-B581-90C0D8F174EB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3652D15-543C-D35C-C50F-26D9AB8720A8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E42798A2-9FF9-6E75-4EC2-F60BBAB1A178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91536B0-50A1-5BE1-FD46-13291F914EF1}"/>
              </a:ext>
            </a:extLst>
          </p:cNvPr>
          <p:cNvSpPr txBox="1"/>
          <p:nvPr/>
        </p:nvSpPr>
        <p:spPr>
          <a:xfrm>
            <a:off x="668051" y="318051"/>
            <a:ext cx="2014464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1756C688-F213-5BC7-DCEB-4535EC7FF282}"/>
              </a:ext>
            </a:extLst>
          </p:cNvPr>
          <p:cNvSpPr txBox="1"/>
          <p:nvPr/>
        </p:nvSpPr>
        <p:spPr>
          <a:xfrm>
            <a:off x="6257798" y="6437314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ALARCH DOF</a:t>
            </a:r>
          </a:p>
        </p:txBody>
      </p:sp>
    </p:spTree>
    <p:extLst>
      <p:ext uri="{BB962C8B-B14F-4D97-AF65-F5344CB8AC3E}">
        <p14:creationId xmlns:p14="http://schemas.microsoft.com/office/powerpoint/2010/main" val="1122619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789983" y="6437314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SAND MARTIN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D0ACB-E86D-1ABC-0BA8-36A5E3B3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546165-EDBD-1783-4C61-313DC3712A56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DAD7CA-2FD5-CBD0-5D49-77CC0752797C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4BFB37A9-2682-5D20-1868-9D7EED2FF728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ECFD0D4-65C5-7714-72E2-9ABD39F5FC59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5512370-D94C-A345-A075-0B32A016B1D7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48455A5-31E1-CBE3-310E-74E799A49FC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5522687-AFCA-A70F-38BB-7FAE97F0076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217EEE2-E1C9-108D-A3BB-79CEA841BE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42FFD064-397F-7733-B574-C3F0864CDD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4FB69B6-3513-E46C-BCF4-44B80432AAB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70A469BA-F324-7958-C174-E6D6CE8F7A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B9843EF2-95EA-7F2B-7143-AF225C2292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EFD28EC-BF43-B93B-CDE7-A6DC5C783E7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8DCEA62-5FB7-B0CD-BBFE-6F223BBAC3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02998D2E-BE88-A13B-44E0-0F602B20874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354C0D6-511C-B01D-9210-56E3A1208B5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7098160B-54EC-B2CC-3D0B-9C246C97C73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80CA8034-1537-1EB2-A1F9-E3E853CF1AF6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9EAFF86-CA07-8FA7-D15A-E404EB8F534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5661ECB-9D50-A4FD-DCAF-6363200565F2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68C008AE-86B0-85EF-140C-18A8CF1E2744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9D8E953-8232-9480-84DB-1D16DD5C92A3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E443CA3-E079-611D-E81C-492B6F80E3E7}"/>
              </a:ext>
            </a:extLst>
          </p:cNvPr>
          <p:cNvSpPr txBox="1"/>
          <p:nvPr/>
        </p:nvSpPr>
        <p:spPr>
          <a:xfrm>
            <a:off x="11789983" y="6437314"/>
            <a:ext cx="510506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GWENNOL Y TYWOD</a:t>
            </a:r>
          </a:p>
        </p:txBody>
      </p:sp>
    </p:spTree>
    <p:extLst>
      <p:ext uri="{BB962C8B-B14F-4D97-AF65-F5344CB8AC3E}">
        <p14:creationId xmlns:p14="http://schemas.microsoft.com/office/powerpoint/2010/main" val="2849322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393224" y="3059666"/>
            <a:ext cx="137072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Visually identify some river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the life-cycle of some key river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how species are connected to create our river ecosystem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C1469F9A-90DE-EB6B-F7B1-E02616B4459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79F7D6BD-63DB-D112-0E4D-3491EA35BA2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08727126-1E0B-EEA2-1BC6-C4E923BA0A2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DF5584B7-3881-D352-26A1-10139ECA88E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B1655665-DBB6-9618-1CC2-A4624CD2CEC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0D385124-84D9-8B55-EA76-A9F39C5A43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F7E3A72A-3F1B-A607-39C8-DFDF4B0AC53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F2F1AA28-5C9B-641A-0A62-D93EE979B83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BBE18D8D-9E6D-4CCC-D6E6-784B38002C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9F37AB71-C1FA-EB8E-E335-7EC91A9985A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1AD71B1B-382E-9156-5312-0E60F026068E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1E2DE388-4F78-5E45-08FE-64C2FDC8964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72232-1DFD-4423-1300-1A10634A4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AED012-266F-541D-7B87-F9FAF6D4F69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F5ED88-93AC-70A3-2E1B-CD04F26E4328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0AD6274-3279-C028-77E0-0A5C4A1BFDB2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F5FEBE46-86D1-BE51-5B5F-3F952B2993E8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0C639C3-92CE-C1B0-BF11-288EC972286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D45BB12-8584-FE42-626B-C18AD82C2E0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10E6325-2706-9B5F-71D5-E3D541D84F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89C3E68-4F79-9E86-4367-B71A9E8BC77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A768BFA4-3445-675A-CCC1-4F276F8EDD7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F3F04A35-61EE-8AC1-F31F-E1D50FE159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3385D340-03F8-237F-2B50-12412E5B178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B4D0436A-E7FD-05BE-D591-9394248D188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710CB26-12D3-4A5C-E81B-E39FA2FAC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9ED36436-FF50-27A6-68A4-C2E35B090B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7AA403E-6254-9F87-81A2-CEBB125B715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0F8A6BDC-06C0-632D-6C51-606AE193272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A5FAD578-34DF-79B5-959D-0ED3DEF88D29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1DB4582-2CF0-0354-982D-11A62C402F29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D12E06B-EA60-E77C-6361-78F8B9FD88CA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CC483DC-16F9-1A75-BDC7-BC88BF41DD9B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8D8C3DF-C86D-39B7-BAED-83895DE38F83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35C59D60-F60F-4205-CD28-7C6670050DC6}"/>
              </a:ext>
            </a:extLst>
          </p:cNvPr>
          <p:cNvSpPr txBox="1"/>
          <p:nvPr/>
        </p:nvSpPr>
        <p:spPr>
          <a:xfrm>
            <a:off x="668051" y="337101"/>
            <a:ext cx="27609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</p:txBody>
      </p:sp>
    </p:spTree>
    <p:extLst>
      <p:ext uri="{BB962C8B-B14F-4D97-AF65-F5344CB8AC3E}">
        <p14:creationId xmlns:p14="http://schemas.microsoft.com/office/powerpoint/2010/main" val="3145880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9319" y="2776692"/>
            <a:ext cx="570562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BROWN TROUT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45A9-DC8F-A4BD-9D5D-6EE26E28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073EC1-8F8E-8EDD-E6F9-2492A337B31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81B49D-BFD0-61C7-073F-9BF2D8DCC6AA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F9E48E1-839A-4D3C-B077-908A3DDE3E77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86A99ED7-8D64-C8E7-AC23-49675F2EA07F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42B6784-C01A-5CA8-9586-CDE430A8DD6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F94D136-552E-B033-C1D0-CAC00DC26C4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4011838-9B84-2426-D8C6-22FF869E33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2226313-7B87-FB07-512A-54380773A65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977601F-59F4-5163-F45C-D3C9E4BF46C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9C4D06E-314E-4AD9-F2F7-52749576C1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89ACAA8-904A-3BAE-6908-BA316474175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A6B6661-F70F-9584-D065-0628CD4B1B9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3373DDB-D66B-A744-71F9-6DC24D72D6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1CA4510C-0F7A-773B-7F8E-65667CB5F6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47F84A3-20DC-E962-E618-C5AA43A628F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4842F24-E872-F36A-F45F-63361EED880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AED20F0B-57C1-DC51-C65E-E2A955104159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6D266E0-3352-2F31-DDD8-48B7F1B9BAD9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FD6682C-35D3-B047-9D8A-D042E41C8D90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403B403-7BA8-F0A5-115C-18FEE5D35F56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74BB1EA-A9B4-C84D-80A5-89F5BD5A8D41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AA7A2E6-CF9C-9723-3875-37661EE01FDE}"/>
              </a:ext>
            </a:extLst>
          </p:cNvPr>
          <p:cNvSpPr txBox="1"/>
          <p:nvPr/>
        </p:nvSpPr>
        <p:spPr>
          <a:xfrm>
            <a:off x="668051" y="337101"/>
            <a:ext cx="2684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39C38E3E-C1AE-A2DE-C297-7C7BE2F308D3}"/>
              </a:ext>
            </a:extLst>
          </p:cNvPr>
          <p:cNvSpPr txBox="1"/>
          <p:nvPr/>
        </p:nvSpPr>
        <p:spPr>
          <a:xfrm>
            <a:off x="679319" y="2776692"/>
            <a:ext cx="570562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BRITHYLL BROWN</a:t>
            </a:r>
          </a:p>
        </p:txBody>
      </p:sp>
    </p:spTree>
    <p:extLst>
      <p:ext uri="{BB962C8B-B14F-4D97-AF65-F5344CB8AC3E}">
        <p14:creationId xmlns:p14="http://schemas.microsoft.com/office/powerpoint/2010/main" val="1469301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09509" y="2776692"/>
            <a:ext cx="518857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PIKE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2154-7501-1267-0C76-6F045B7E5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B14144-0556-7DEE-BD83-5B08D1CA7235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4154E63-6986-A72B-1F0A-B274D756DDD5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43A89F1-ABCE-E214-5717-698C1AA74525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55727D07-CCFF-9BBE-B801-D1C9D36399CD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9E03F3D-834E-664A-AD73-DFFAB4EED10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F9D7A72-24F7-4787-69E1-6417FC6B3C5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1E5E4C80-36D7-902E-89ED-785B5159DE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413FF66-733D-E2F0-AEF0-BB3C95C762D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3BB8AFC-C9B0-35AA-10FD-E91D4435DB02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0382E7B4-BB91-C4E3-9719-A2C288F6EF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947D4F5-B826-FF4E-F3D7-BE93F28907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6918ADCC-972C-88A9-60F1-7B48E7B57B1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0649EA0E-1D90-A777-B190-6EF662BEA3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67E86C81-90E4-175D-C987-F5A1E996EAC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9CA3B77-ECCA-A0DF-D77A-E002E05569D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3ACFE1E-25B0-1DEA-A92F-2850B0481D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A79749AB-A525-2032-9247-3691C680F90D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CDF234E-D2CE-7648-9318-394F17E1B747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F047698-64D9-746D-C349-9059DA0953C3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A0FE1AE-874F-FB19-915C-79110321BB51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5E04E74-4A8C-5E7E-8DC6-D3D91703D7A7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DB2E62A-7C8F-0E77-415F-AC713151079C}"/>
              </a:ext>
            </a:extLst>
          </p:cNvPr>
          <p:cNvSpPr txBox="1"/>
          <p:nvPr/>
        </p:nvSpPr>
        <p:spPr>
          <a:xfrm>
            <a:off x="668051" y="337101"/>
            <a:ext cx="3065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3032DB21-E9A7-4C5B-7206-0E2C3B585D14}"/>
              </a:ext>
            </a:extLst>
          </p:cNvPr>
          <p:cNvSpPr txBox="1"/>
          <p:nvPr/>
        </p:nvSpPr>
        <p:spPr>
          <a:xfrm>
            <a:off x="6609509" y="2776692"/>
            <a:ext cx="518857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PENHWYAD</a:t>
            </a:r>
          </a:p>
        </p:txBody>
      </p:sp>
    </p:spTree>
    <p:extLst>
      <p:ext uri="{BB962C8B-B14F-4D97-AF65-F5344CB8AC3E}">
        <p14:creationId xmlns:p14="http://schemas.microsoft.com/office/powerpoint/2010/main" val="1245157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541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36210" y="2338542"/>
            <a:ext cx="5026364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ATLANTIC SALMON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00A07-E162-F414-DF7C-348BF926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C50ADC-DA6C-D201-1E59-DC5B2B32277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3CCBFE-955A-CF52-A7AF-361092F24A28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66B7BC-7C73-800C-3637-0C5F92DA987F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675393A6-9166-784A-B30C-E604CD201423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BBAD99F-BA87-5D08-E47A-B7692CD5E90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3DAF4B6-2F52-57D1-BA5E-F1EAE29C3FD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BFFEBDF-DDC4-33C9-36FB-4D59153374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2FA32B0B-80EE-4253-0D80-9E729322030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1EFB748F-1194-F0F1-701C-CA4842A691E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0F5136A4-EC1D-DAF3-A59C-3D10CCB854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7362C19-1945-F2E0-C01A-81D1820C61E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27311DCC-C4B2-5F85-505F-499AEEDB01C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A7CE808-B09E-EE9D-70CE-66846C5061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971F08ED-8458-86FE-DAE8-5A49FA2298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49AD193-9792-83A2-5A04-B72819FA302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72A1F51D-7D40-1BC2-4F73-14B013AF453B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799ECECB-D117-A334-1BC1-8A70464E86C3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08581EC-26A2-4DDF-A570-E4B4CDF38401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1281CF5-F346-9F8E-1290-3ADA41E0E549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877A0E05-99B1-BCAE-F7FD-9AB67E024786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92DCCBC6-D7C2-2E16-2C9F-695A644627F4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50908C09-16BC-4FA7-5A9A-C15FC9D95D9C}"/>
              </a:ext>
            </a:extLst>
          </p:cNvPr>
          <p:cNvSpPr txBox="1"/>
          <p:nvPr/>
        </p:nvSpPr>
        <p:spPr>
          <a:xfrm>
            <a:off x="668051" y="337101"/>
            <a:ext cx="27609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EC81124-7659-9842-1AF0-20D2C72F6FD1}"/>
              </a:ext>
            </a:extLst>
          </p:cNvPr>
          <p:cNvSpPr txBox="1"/>
          <p:nvPr/>
        </p:nvSpPr>
        <p:spPr>
          <a:xfrm>
            <a:off x="12036210" y="2338542"/>
            <a:ext cx="502636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EOG YR IWERYDD</a:t>
            </a:r>
          </a:p>
        </p:txBody>
      </p:sp>
    </p:spTree>
    <p:extLst>
      <p:ext uri="{BB962C8B-B14F-4D97-AF65-F5344CB8AC3E}">
        <p14:creationId xmlns:p14="http://schemas.microsoft.com/office/powerpoint/2010/main" val="3168284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9319" y="6443296"/>
            <a:ext cx="518621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EUROPEAN EEL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FF867-7B07-6ADA-20B0-7C1C1CAF6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99913-8E18-11BE-7DC8-13CE06065BA3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1F5A88-FE80-373A-381F-F3930E7FDB10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9F9815-D6BB-90C3-6103-6AF8D19B3161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439AA223-0545-6218-E13F-F3F0483317E7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64274FD-CBEE-5FF8-4B5D-1741F3F708A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A8269F9-522E-6525-8DDC-CD3901D6B53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16A4C221-4446-B1EA-DA37-87B45C50CC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81EF1DB-1320-CA16-A370-5091F4884DA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F22F06E-5315-6B83-C350-2779A44C6AB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C6EA1F7-AE9E-009D-BDF3-825708D3C9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071ECC1B-3F09-A305-EEB7-0E2FA061068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ED0550D-DDE8-C3DC-D750-E1CE7D57E2B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4340106E-675D-0C53-545E-DF91A17F2A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59408833-7E3B-9158-A885-3AD0DAF38BA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6612E2B-D8C3-9402-2384-F2CA95FE371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6532E331-BE47-1333-58E2-4769C855ED0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193A9899-A304-FC16-67B9-80FB42F6EEA5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B0FAC22-84DD-6AAA-CEEE-01320DB86708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57ACF58-FC3A-4678-D1C8-A0305509081A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F84D5A8-9EA7-4F91-D85B-028D35DF6E80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51DC137D-1494-80E9-02D8-EC9761BA0A32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D4CB5270-9A7C-309B-909D-EA40D487666F}"/>
              </a:ext>
            </a:extLst>
          </p:cNvPr>
          <p:cNvSpPr txBox="1"/>
          <p:nvPr/>
        </p:nvSpPr>
        <p:spPr>
          <a:xfrm>
            <a:off x="668051" y="337101"/>
            <a:ext cx="27609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DAFABF1-73B4-5871-7A79-FFE5293674EC}"/>
              </a:ext>
            </a:extLst>
          </p:cNvPr>
          <p:cNvSpPr txBox="1"/>
          <p:nvPr/>
        </p:nvSpPr>
        <p:spPr>
          <a:xfrm>
            <a:off x="679319" y="6443296"/>
            <a:ext cx="5186212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LLYSYWEN EWROPEAIDD</a:t>
            </a:r>
          </a:p>
        </p:txBody>
      </p:sp>
    </p:spTree>
    <p:extLst>
      <p:ext uri="{BB962C8B-B14F-4D97-AF65-F5344CB8AC3E}">
        <p14:creationId xmlns:p14="http://schemas.microsoft.com/office/powerpoint/2010/main" val="2655964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541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071258" y="6561114"/>
            <a:ext cx="56645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PERCH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4046-6039-BC31-433E-E226F46B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55B5B-73A4-358F-FDEB-3FE4AD842F8B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0DE54-3962-D340-5258-6B32FAA9F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87537-5280-F9C7-8A12-DD2AF5F2D223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99CC79AF-2882-3A68-0B79-125F56AAE8AD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E9D7E7-F4F3-FFC9-6A31-D8DCECBFF6AC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664CE-6B99-6F8C-2BDE-DBF33E4EDAB6}"/>
              </a:ext>
            </a:extLst>
          </p:cNvPr>
          <p:cNvSpPr txBox="1"/>
          <p:nvPr/>
        </p:nvSpPr>
        <p:spPr>
          <a:xfrm>
            <a:off x="2393224" y="3059666"/>
            <a:ext cx="137072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rhai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rywogaethau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afonydd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weledol</a:t>
            </a:r>
            <a:r>
              <a:rPr lang="en-GB" sz="3200" dirty="0">
                <a:latin typeface="Raleway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y </a:t>
            </a:r>
            <a:r>
              <a:rPr lang="en-GB" sz="3200" dirty="0" err="1">
                <a:latin typeface="Raleway" pitchFamily="2" charset="0"/>
              </a:rPr>
              <a:t>gylchred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bywyd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rhai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rywogaethau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allweddol</a:t>
            </a:r>
            <a:r>
              <a:rPr lang="en-GB" sz="3200" dirty="0">
                <a:latin typeface="Raleway" pitchFamily="2" charset="0"/>
              </a:rPr>
              <a:t> yr </a:t>
            </a:r>
            <a:r>
              <a:rPr lang="en-GB" sz="3200" dirty="0" err="1">
                <a:latin typeface="Raleway" pitchFamily="2" charset="0"/>
              </a:rPr>
              <a:t>afon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</a:t>
            </a:r>
            <a:r>
              <a:rPr lang="en-GB" sz="3200" dirty="0" err="1">
                <a:latin typeface="Raleway" pitchFamily="2" charset="0"/>
              </a:rPr>
              <a:t>sut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rhywogaethau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gysylltiedig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i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greu</a:t>
            </a:r>
            <a:r>
              <a:rPr lang="en-GB" sz="3200" dirty="0">
                <a:latin typeface="Raleway" pitchFamily="2" charset="0"/>
              </a:rPr>
              <a:t> ecosystem </a:t>
            </a:r>
            <a:r>
              <a:rPr lang="en-GB" sz="3200" dirty="0" err="1">
                <a:latin typeface="Raleway" pitchFamily="2" charset="0"/>
              </a:rPr>
              <a:t>ein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hafon</a:t>
            </a:r>
            <a:r>
              <a:rPr lang="en-GB" sz="3200" dirty="0">
                <a:latin typeface="Raleway" pitchFamily="2" charset="0"/>
              </a:rPr>
              <a:t>.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B8FCBC2E-F17C-12D1-6F0D-D502CA9227A0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AF6A1BEA-D195-4F03-5F2D-C90B2FB28FF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0F0A03EA-4D2F-4E3E-95B7-4FDF006EBC0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61CE8FE-4962-68B8-8CDC-F8A7E3B169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8928E42B-756A-ADC7-9041-12331ACDEF7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BEF300F3-B8D5-798C-30DC-7802A0085DE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BAB2E3B-5897-1861-494A-B86649074C2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15A87E5-B2BF-32FA-1066-FAAED39664F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F398BBC8-93E7-A098-97F5-151E08B38B5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2E016622-FCE7-D669-BEC8-904BE9C684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E120E7D9-F1C2-FFD3-70C1-96DAB33A7E1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F3D034FD-46EF-FDE6-210D-5ACB91C63C7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6CDD54E9-7052-9D44-2F67-45F1D110BD7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896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BBB9E-5B0F-6595-33CC-7BE10798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8955C7-ACB3-EC0C-E315-DFD9985D898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D526958-41BB-B602-0AE1-599E50472E5A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8565B0E-129A-DB96-4ADD-22060543E41C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1B1C5DA5-DFC0-456D-1952-DB70B0D14AA7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50901E2-2C3F-BA38-29DC-E5FD42448F2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46DEEDF-551A-B12B-C352-65FC27A7F55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312961F-9A34-4546-EA03-9FC70E6271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0CE1375-6483-1798-ABAE-D21A9A74E1C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6D7BEC1B-69A9-19CF-96D1-8662E425E59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D64CA9E-7C3E-6D0F-1F56-701D2B7300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512A31E-DA06-6C8A-86CA-90CE1AA916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CFEC888-4DD0-7271-8D96-9F10517CD61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0BDC1E5C-FF6F-7EC3-20BC-AC41E70764B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BA4A6B86-FAD9-88D5-94D1-2D7E0711F38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E702445-BDCE-C90B-5F97-1DCC29361A8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CF84047-73B1-8F58-4F1D-2050F39F5DD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6F09A256-69BB-8508-7752-0A4C22840694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C46FF82A-52E5-B7AE-BB51-41500989E0F3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9D45043-AC4D-90D2-008D-2329DD164035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58019BC-8B4E-5B3D-1560-0F08734275E7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5601E6B2-F5CC-4008-E0F6-8BDD10BC8640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B04589C-1CCB-AEA1-7C57-4B77696E0E8D}"/>
              </a:ext>
            </a:extLst>
          </p:cNvPr>
          <p:cNvSpPr txBox="1"/>
          <p:nvPr/>
        </p:nvSpPr>
        <p:spPr>
          <a:xfrm>
            <a:off x="668051" y="337101"/>
            <a:ext cx="27609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7A1D039-20E0-50F2-376C-E2472FD13642}"/>
              </a:ext>
            </a:extLst>
          </p:cNvPr>
          <p:cNvSpPr txBox="1"/>
          <p:nvPr/>
        </p:nvSpPr>
        <p:spPr>
          <a:xfrm>
            <a:off x="6071258" y="6561114"/>
            <a:ext cx="56645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DRAENOG</a:t>
            </a:r>
          </a:p>
        </p:txBody>
      </p:sp>
    </p:spTree>
    <p:extLst>
      <p:ext uri="{BB962C8B-B14F-4D97-AF65-F5344CB8AC3E}">
        <p14:creationId xmlns:p14="http://schemas.microsoft.com/office/powerpoint/2010/main" val="2155734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541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916828" y="6404807"/>
            <a:ext cx="514574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BARBEL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5EDF-CE56-6145-25EF-BC4710986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7FB949-8102-1B57-B817-E6434AC5250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F3EABD-9DB3-5893-CD20-B4941D511BC6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FEDB11-78E4-386B-7BBF-EF0AD236AED6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BFB0AC62-952E-64BD-9277-D9358F28E6AC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B0CD5FF-9968-79C3-C972-18739E1E068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F861333-1C33-F19F-82FF-DBFB03D39C7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BFAD2004-5BE2-FC66-6283-C60DD4C43E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32B17B6-97F7-07A5-CCDB-CC38361A2C0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066B801-6235-DAFA-534A-3EFC511F75F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525AB382-DAC7-18A1-14B1-C878AEDAF2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5FB3C35F-783F-08C8-B6F2-FB149F860E6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DD232F63-194F-7DE5-FFCE-6CB611079EF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8154A4EC-3ECA-6A12-C4CC-61DFD3301F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226975C-8055-5CB8-43A5-331FDB05EDD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66D6AB6-3469-BC20-9982-83D325FE60E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3C770737-B7D1-83B4-96F2-E448C2600539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64A6E33E-744D-FD12-EAC7-2ED299C813F2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3B6F3C2-49FE-99DE-03A7-D1DAC484EF66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D2B9E20-FB48-A7CE-F320-A43CC3BC132F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0ABBB6A-9A5B-E61F-C55A-9F2C4A61FF6F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00CA698-78E5-B9A7-1681-71F2CC1CCA1F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7D2B585-9F34-780C-A4DB-BDB765900023}"/>
              </a:ext>
            </a:extLst>
          </p:cNvPr>
          <p:cNvSpPr txBox="1"/>
          <p:nvPr/>
        </p:nvSpPr>
        <p:spPr>
          <a:xfrm>
            <a:off x="668051" y="337101"/>
            <a:ext cx="26085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5D57AA77-30AC-0F92-EB73-42261534AEBF}"/>
              </a:ext>
            </a:extLst>
          </p:cNvPr>
          <p:cNvSpPr txBox="1"/>
          <p:nvPr/>
        </p:nvSpPr>
        <p:spPr>
          <a:xfrm>
            <a:off x="11916828" y="6404807"/>
            <a:ext cx="514574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BARFOGYN</a:t>
            </a:r>
          </a:p>
        </p:txBody>
      </p:sp>
    </p:spTree>
    <p:extLst>
      <p:ext uri="{BB962C8B-B14F-4D97-AF65-F5344CB8AC3E}">
        <p14:creationId xmlns:p14="http://schemas.microsoft.com/office/powerpoint/2010/main" val="2724767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76D02-58E7-4FE3-6BAD-03C08D9DF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AE2DDB-E954-21F3-8188-86F49A2A2038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CAA148-E261-A7AD-F7B4-18F3D1A03BA1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538B165-0D5D-D848-3C25-0EF538BB265A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DB120BF-51D8-C8D8-3852-6FE8E8B4E9B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722B32B-8F2D-674C-F485-B7FA6B8CA8F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52A5296-A9CC-E648-F671-B3EB6D4CC4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B479987-F8F6-8AE6-D6B0-A1B088DF8FA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3BA0EEA-87DD-9398-40C1-9E5523FB8BB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E30B1215-E263-B3CB-D86B-FDA438B880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95CAA185-ABB5-B9D9-A00F-F2254B6A943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3923425-6AAE-618B-1984-CA4FB5EBC22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C7850694-68E0-4049-FBB2-F0C2203230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A6E09B60-E696-CD4B-ABD2-4B862B53FF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B6EE1AF-CEDC-7493-204C-CAEBF516942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24A1987-0E4E-7CDB-507F-AECF1845260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181D0D72-619F-74CA-8C84-FEC5F1457B25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5DB0EAF-9628-6DD6-3963-7E05E7D4BA2F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34360D8-8AA0-4441-5A6F-9AFD08AF7164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853EBA7-158C-38DC-1B4F-96B66512BE31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6568AE8F-40BA-1C91-07DF-632E3CAA1EAB}"/>
              </a:ext>
            </a:extLst>
          </p:cNvPr>
          <p:cNvSpPr txBox="1"/>
          <p:nvPr/>
        </p:nvSpPr>
        <p:spPr>
          <a:xfrm>
            <a:off x="550930" y="337101"/>
            <a:ext cx="11183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</p:spTree>
    <p:extLst>
      <p:ext uri="{BB962C8B-B14F-4D97-AF65-F5344CB8AC3E}">
        <p14:creationId xmlns:p14="http://schemas.microsoft.com/office/powerpoint/2010/main" val="3418947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58858" y="2426125"/>
            <a:ext cx="5685142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PEARL MUSSELS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83F4-809E-E929-DDC5-B86667064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A47495-FF1D-2AE1-3D90-D6261C6D6EBD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3D7048-4077-DFC8-47E1-25FA2A1B1EE6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51A52AE-D447-38E7-10B2-F54F49B73EDA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40A30D7-7185-E269-2C69-D073BC05D7F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CF26574-3EEE-B0CB-3FCB-AD84A5ED17A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313F3F07-7B3E-EA30-ABB4-B61FFD4C2D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95346FE-09CC-28DD-0204-099DBFABEB5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DD1DF1C-9960-8377-ADAD-846AEFF5BBE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435F86D-2B7E-496F-2D88-EF256C489B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A876836-656B-341E-2EDC-FF190749246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55226208-57D0-5A63-91BC-F9C2FF09C39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C0DE04F0-D043-EB6B-8951-B78E975DA1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C603B506-123B-001A-3EF9-992B5FA573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A4659C1-743E-E0CF-5B20-1186E4C6051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4A176B6-2B43-B633-FD73-20E676C2F4E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4013D66-BB03-B777-A2B3-B881641AF823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B667956-EC04-B1D8-852D-19A16F7DE454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DD3158C-C708-1D04-A75D-4B806A24D322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72070FF-7816-F83E-970C-145EB76EC7E9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29EA8D54-1D2E-1482-B52D-F83FF0413083}"/>
              </a:ext>
            </a:extLst>
          </p:cNvPr>
          <p:cNvSpPr txBox="1"/>
          <p:nvPr/>
        </p:nvSpPr>
        <p:spPr>
          <a:xfrm>
            <a:off x="550930" y="337101"/>
            <a:ext cx="10117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28BFECE-E78B-059A-ACBF-882D72921D77}"/>
              </a:ext>
            </a:extLst>
          </p:cNvPr>
          <p:cNvSpPr txBox="1"/>
          <p:nvPr/>
        </p:nvSpPr>
        <p:spPr>
          <a:xfrm>
            <a:off x="3458858" y="2426125"/>
            <a:ext cx="5685142" cy="262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CREGYN GLEISION  PERL DŴR CROYW</a:t>
            </a:r>
          </a:p>
        </p:txBody>
      </p:sp>
    </p:spTree>
    <p:extLst>
      <p:ext uri="{BB962C8B-B14F-4D97-AF65-F5344CB8AC3E}">
        <p14:creationId xmlns:p14="http://schemas.microsoft.com/office/powerpoint/2010/main" val="3523748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26972" y="2332104"/>
            <a:ext cx="5011198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SNAIL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84433-230A-31AD-1AA0-16B80FF1D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0323AD-3FCB-C440-2000-6759960A81B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AC39F77-E5B8-E135-02C8-2AD442FAF8BF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D5186709-1BB5-2901-B5CE-4B7F594C4B78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79E6CA9-14C3-270E-EED5-623C6E49A55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116159C2-642D-3904-1111-5C5E4831916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9A9AA8C-5BD1-DB25-D236-B15ADB37D6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DA323A5D-CDCB-51F8-52E2-F872A9712C1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5E9DBCE-D35F-8FB3-A800-460FD32A986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9380F5C-9FFA-CA61-40C5-9A9CD6857C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1281773-7DCE-6D4D-6B72-2393923C8DC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A1F61FE0-50B5-4FA1-9CE0-0B19E674BEE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DCC5529-F3E3-B1C3-7FBB-4CB0B9E29E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51C1106-FD60-83CB-485C-ECA4FB71A99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66CBE2F-8C05-BE0C-BEA4-CB52898A729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07CD5D5-367E-1ECB-1000-8943FD86815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276F0FDB-2D7F-590C-E313-60109DDB8E46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6EAE1E2-E5DA-66BE-C639-9E35F8EAFB04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DCDB2D2-660E-5B9E-7C0F-ECE7F4405A8D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6EC2AA2-AC03-E330-1149-B9724EDECAE0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029E141-5463-D45D-8B7A-8C7495590462}"/>
              </a:ext>
            </a:extLst>
          </p:cNvPr>
          <p:cNvSpPr txBox="1"/>
          <p:nvPr/>
        </p:nvSpPr>
        <p:spPr>
          <a:xfrm>
            <a:off x="550930" y="337101"/>
            <a:ext cx="10421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3222210-9C69-DBAA-79A2-4F0DAA917E7A}"/>
              </a:ext>
            </a:extLst>
          </p:cNvPr>
          <p:cNvSpPr txBox="1"/>
          <p:nvPr/>
        </p:nvSpPr>
        <p:spPr>
          <a:xfrm>
            <a:off x="9426972" y="2332104"/>
            <a:ext cx="501119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MALWODEN DŴR CROYW</a:t>
            </a:r>
          </a:p>
        </p:txBody>
      </p:sp>
    </p:spTree>
    <p:extLst>
      <p:ext uri="{BB962C8B-B14F-4D97-AF65-F5344CB8AC3E}">
        <p14:creationId xmlns:p14="http://schemas.microsoft.com/office/powerpoint/2010/main" val="1701840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62659" y="6005146"/>
            <a:ext cx="5685142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WHITE CLAWED CRAYFISH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E1645-7378-2BEF-2633-A5631454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6DBA7E-92D1-6AD2-A33B-796EE083E135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B8C7B8-2202-8981-E9A9-0F443C3089FF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06B61963-E8B5-6467-FA3F-0920E7839018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765D3D5-C3AA-8FBF-3731-839963F6FF7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75520EF-20F7-E90C-3ECE-A91E6D299D9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FD63F04-7208-B8AD-B402-1093EBCCD0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2CDB38B8-3235-9FDB-68E8-28592FFBE67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03BA7360-C285-C14C-BDCD-3FA5617BA9A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A3C49FA-2E67-1CC5-E87F-089BADB263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F3A3D31-667B-E7FF-8C30-AF976C2919C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CE792C2-F191-A48A-1C66-4D160C06707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6FD42DA5-28E0-E81A-E97E-65C5F3BE37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9E19E0DC-2072-57CB-BC7A-6D4D542E760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B73B153-6853-F694-9B41-01B9B9EFAA7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1DE2F2C-19D2-267E-CA7A-2DAC5CCE997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EDE812B3-DF02-5319-9F89-D59E224B11C4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7E89495-255B-540B-5850-625708FC5782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1F1B662-5CE5-1FE0-79E0-E7F9D8A8BBDA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02E189B-8FD2-87E4-22DD-DC99E840A069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D5BE9C9B-8260-E8F6-76A0-363DE228263E}"/>
              </a:ext>
            </a:extLst>
          </p:cNvPr>
          <p:cNvSpPr txBox="1"/>
          <p:nvPr/>
        </p:nvSpPr>
        <p:spPr>
          <a:xfrm>
            <a:off x="550930" y="337101"/>
            <a:ext cx="10193270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50DE04C1-9DEE-5922-AFEA-16B921E9FAC2}"/>
              </a:ext>
            </a:extLst>
          </p:cNvPr>
          <p:cNvSpPr txBox="1"/>
          <p:nvPr/>
        </p:nvSpPr>
        <p:spPr>
          <a:xfrm>
            <a:off x="3462659" y="6005146"/>
            <a:ext cx="5685142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CIMWCH AFON CRAFANC WEN</a:t>
            </a:r>
          </a:p>
        </p:txBody>
      </p:sp>
    </p:spTree>
    <p:extLst>
      <p:ext uri="{BB962C8B-B14F-4D97-AF65-F5344CB8AC3E}">
        <p14:creationId xmlns:p14="http://schemas.microsoft.com/office/powerpoint/2010/main" val="3727528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26972" y="5980425"/>
            <a:ext cx="5011198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C5E21-A2E2-35D5-EBB3-651BC8DF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320889-5A18-DDF8-22DC-FF5391FAFE5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3626C-8CDF-90CD-951A-3FB06F7FBC63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BCF78B2-8D33-F305-E7DA-F7921F2AA7FC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EF7608E-1A12-F4E9-D095-D48429FFBD6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5EBC6BD-1C58-2BFE-7E2E-FCA6B8B619F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6C8CA904-9AA9-7712-D142-1221B04491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B85CF548-B544-2D73-5A16-19F9896092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006CD2E-E60B-E4F8-57CE-F313B14F871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D93DE59-79CA-7F34-3CA0-D70201331C7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261CB93-F5DA-9DFE-3E10-E405FBF0B95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60D88DD-8D47-6DEC-F468-CBFE4D0B2A1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8DA69CD-E32C-BF59-9D52-9E6C0A97FD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60DAD2B-DBC0-3FAE-3632-D77D2BB9AAD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E862B18-BFE6-2F8D-CF2A-6CBDC97EE52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C140C1B-6EF4-7675-BCCF-4C60911E073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F3AC040-5BDC-5731-109E-34CF23767194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5CB0F68-B225-893B-5BE6-A41371DA6E6C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1A08701-8873-22F3-A63C-97EE2B021539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C23B0AE-0F38-1B01-04A1-235E95D11129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91EFB95-1168-977D-FADF-BB9E15F6891A}"/>
              </a:ext>
            </a:extLst>
          </p:cNvPr>
          <p:cNvSpPr txBox="1"/>
          <p:nvPr/>
        </p:nvSpPr>
        <p:spPr>
          <a:xfrm>
            <a:off x="550930" y="337101"/>
            <a:ext cx="10117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CFFB421-1255-999E-1D73-356B678D6C2C}"/>
              </a:ext>
            </a:extLst>
          </p:cNvPr>
          <p:cNvSpPr txBox="1"/>
          <p:nvPr/>
        </p:nvSpPr>
        <p:spPr>
          <a:xfrm>
            <a:off x="9426972" y="5980425"/>
            <a:ext cx="501119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PERDYSYN DŴR CROYW</a:t>
            </a:r>
          </a:p>
        </p:txBody>
      </p:sp>
    </p:spTree>
    <p:extLst>
      <p:ext uri="{BB962C8B-B14F-4D97-AF65-F5344CB8AC3E}">
        <p14:creationId xmlns:p14="http://schemas.microsoft.com/office/powerpoint/2010/main" val="139961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C44A-E8CE-0304-1D34-9848D578D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92E8C3-D394-BC51-2E12-35FFFD7F729E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57C81BC-BC63-DDF8-F604-6C91A70B056C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621F9C8-961F-53D7-663C-CED23BB05BE7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ED291B5-A83F-9E34-1B5E-53E7F3610F8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7BB4D89-E059-F45F-57CB-850BF975BEE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A4A44A0-94D7-436E-DD7C-CA06152131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8FF63B65-33BE-8422-9816-C3C049EE941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AD9F7349-898E-F4C4-6F62-C082A10346D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FF280CC4-C277-BD84-6826-21E8216A4A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69B66EC0-1F2F-EC74-1708-04FABB3F40D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B0DCFBC-C271-EB48-5182-1325FA0D45A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EAEF991-6BE6-9E99-5336-AE69E1EF2D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13B79C13-509B-2E19-BC40-D37EDDE0CD8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9BE03A9-7DD6-54FF-E515-E58DF563791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0A13A36-BBCE-2369-2FF7-7DF9D7613AA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482310F-A528-A9DB-C106-3F334E4FE4F1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73EEFBD-5CA7-8C84-A930-38D1B3C4F986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AC0DA04-2F06-0054-FD30-F4E55AC01E82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65707F5-2E69-CF4D-EF93-EAD2C9728E57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A82450F-FC9A-F0DC-F78A-B1C277128D58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F49E939-D54E-1D2E-C753-7889D01984F2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</p:spTree>
    <p:extLst>
      <p:ext uri="{BB962C8B-B14F-4D97-AF65-F5344CB8AC3E}">
        <p14:creationId xmlns:p14="http://schemas.microsoft.com/office/powerpoint/2010/main" val="738932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051" y="2431257"/>
            <a:ext cx="5126499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WATER BOATMAN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E0EEF-7B3D-8005-BF07-72BD7447E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C06A87-C49F-F041-B32F-C64AA8CAF70A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68EE37-46D5-CDD6-C777-3CC10256B4C1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56A3FF78-31BE-65B5-CA07-41382EF8796E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0090D60-9204-23DB-7FF2-7602B572C4C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70971B3-EF2B-B1AD-31CB-C3FF3C4B262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F2D0C07-D48F-41CB-097C-8D51EC7564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6DF78A3-0575-286A-4F1E-3B1AEF6661A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7F8764B-1F15-F492-2C0C-285584EC8DD3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D09C7EB-63D5-7566-9EF8-F94B64E50B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1C019E03-A527-FA0A-3E07-F83345ED3D5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DAA8FD5D-EA20-9C79-4340-C1DC1917031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34D6830-6BAE-6057-D470-9C5E7A1A26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0DB1F171-8101-90D7-632B-F683C4E3C5A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E2224FF-3D45-6441-6875-B86AF661C4F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3DD6158-6B4A-F07C-B652-680EE3C85A8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F42FA717-5473-B1B3-067A-7802610649FB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EC8C4ED-6853-B0A9-B13F-18041AF3BA50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A59FE9D-8C7C-3C5F-3768-D56D1D75D0A9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7515173-8554-8E05-9472-46B2B337173B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2CC6A31-CB06-91D8-1886-1CA4C068BC69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60C4073-83BE-3C0F-CE24-FF6BDD87A473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169DDFA-D24B-77C5-6484-58F72A7AFF6D}"/>
              </a:ext>
            </a:extLst>
          </p:cNvPr>
          <p:cNvSpPr txBox="1"/>
          <p:nvPr/>
        </p:nvSpPr>
        <p:spPr>
          <a:xfrm>
            <a:off x="668051" y="2431257"/>
            <a:ext cx="5126499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BADWR Y DŴR</a:t>
            </a:r>
          </a:p>
        </p:txBody>
      </p:sp>
    </p:spTree>
    <p:extLst>
      <p:ext uri="{BB962C8B-B14F-4D97-AF65-F5344CB8AC3E}">
        <p14:creationId xmlns:p14="http://schemas.microsoft.com/office/powerpoint/2010/main" val="2138838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39998" y="3107602"/>
            <a:ext cx="592673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DRAGONFLY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ED5F-DA37-FF21-4F31-FC1B1A73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EEED20-9364-6779-23AD-BC2F37EAE1C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6A3AFF7-08A8-2458-3038-25C974129A05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CE9D5F3-080B-1C27-D4F6-69883D399733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A2F8A95-56D5-86FA-94E5-C3139C6F711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57E95BE-C94E-E368-39B4-64978F88FE8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F599EF3-1A2D-7FC8-9461-81DEAD6048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F73A998-E51A-EDDF-D861-0D62E036E0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CACAD097-8909-3D70-005C-E6B202CD671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BC318B6E-53F9-6070-A870-8B2E2F1EB1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52B170B3-5DE1-F79B-1735-4C504A2DE66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E254B2B8-EDE5-4CD0-3691-1C69864EF37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BD971F9-11DA-DCC5-ADE1-2686C0E5E3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3584B420-4EDD-55DE-FD25-01464CA78E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C515292-45ED-1DB7-8C6B-20AC64DA49F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B0926A9-78DE-08AE-F778-B5A8EC0E1C7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AF248052-C25A-0E1A-3B25-42A63E6FD32B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390DF18-F357-A27B-55E8-4C8CC35932C8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F01BE1B-9EFD-42A9-BBB3-67F46C970DCA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2BEE93E-FED4-3AF5-5B2C-DE6B1B6210B1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D616866-CEE3-CADD-7DE7-237D0F47FEE2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794FB01-01DC-9C41-2E9C-FB98145F4F89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FCA28BA-1898-2001-7E60-5309D0F60F3B}"/>
              </a:ext>
            </a:extLst>
          </p:cNvPr>
          <p:cNvSpPr txBox="1"/>
          <p:nvPr/>
        </p:nvSpPr>
        <p:spPr>
          <a:xfrm>
            <a:off x="6039998" y="3107602"/>
            <a:ext cx="592673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GWAS Y NEIDR</a:t>
            </a:r>
          </a:p>
        </p:txBody>
      </p:sp>
    </p:spTree>
    <p:extLst>
      <p:ext uri="{BB962C8B-B14F-4D97-AF65-F5344CB8AC3E}">
        <p14:creationId xmlns:p14="http://schemas.microsoft.com/office/powerpoint/2010/main" val="1694281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051" y="6483214"/>
            <a:ext cx="512649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DFFEA-D856-4D31-074E-C02EC1FFE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A91CE1-FEC7-5290-5CF1-7A6B69FAEF2C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D4B387-2E0C-F54E-464B-CF69AFE69375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4E0F7551-AB74-93A6-2F90-B7C853485E0B}"/>
              </a:ext>
            </a:extLst>
          </p:cNvPr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5E4B39B-A164-49CE-85A9-3918DC1053F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7838DAD-6A83-0920-D582-BDB6175C746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A76FE6C-7B99-39B6-87AD-524586271CA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99FB95A-52EC-E59B-DFC7-CFC8F5EDBCB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EFED318-DDC7-5764-B7B9-B1E8DEE5E63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CAE9BD90-8AB1-E62B-D9D8-7E485F5CA0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E9B4C81-9248-F18C-3A13-EDFA1D6097B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F340D051-D288-B227-0287-24EA55B2FF2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3077F50-F2C3-3386-29A4-4CF11DE3E1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B4DC8ABF-456C-60E1-E70C-BEA19697B9E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5CF001B-CC8A-8FD7-FAA1-689D71599CB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6574149-7552-1E1D-34F6-C610FFB098B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D8A3178-C3F5-DC83-C1A6-6832A5869F2C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42693E5-6773-5E89-2CF4-9B208CFA6DB3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BE0F910-4F5A-C4D0-683B-F688A385D26A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C1A3476-CD86-1C9E-7843-5678E5628EAE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6381798D-FF4E-1623-2F07-3CE55F299A50}"/>
              </a:ext>
            </a:extLst>
          </p:cNvPr>
          <p:cNvSpPr txBox="1"/>
          <p:nvPr/>
        </p:nvSpPr>
        <p:spPr>
          <a:xfrm>
            <a:off x="668051" y="337101"/>
            <a:ext cx="3376405" cy="8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21126414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185B9-4DE7-2CCA-7626-1D1C8422E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1D15CC-644C-00E5-8972-E13CD8EA504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9667A3-B277-E955-9AFD-70A40D0D91A9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68DCEA2-595F-BC42-B16C-F3AF25F9622E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1CF28E7-FDAF-8DF1-E88E-3590AF30C6A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B4FB607-8FFE-4F0B-8087-03C568EFA80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F0476496-611C-E4CD-9AB1-A682E6DB1F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D719A94-964B-18FC-AC34-07485710B04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6D46B7A-E5DB-2B10-551D-B4A674B96B1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5B90B35E-E723-EACF-14DC-3A90128C8F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CC6CFE26-4D74-D376-293E-01DBAA7143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0EFF491-6B6E-BC22-0AFC-858F5E50E20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1EB89CE-433D-C8D8-2E5B-B7AF068913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6A1DE803-5FDE-C26E-FF22-5FC96FC6E99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A1BDFEA-9D42-FEA6-E3DF-EAF02F3F498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02B6532-0EFB-FBD3-37AB-27FAE22A454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F21587B-2A64-E7D2-1E8C-9FD474C238FC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8434097-FAF1-46BC-9BD2-3F6739720B44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8C90839-ADB6-D580-88EE-D93D6056B04B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6C36D5D-D314-932E-1D1A-8E7F1BD2F598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10BA1EF-EE19-3BE6-868A-A85E07656DAA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6D3DF05C-C424-28F1-93BF-E915B681E0A9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B091ABE5-48A5-9B95-BA21-76212A729373}"/>
              </a:ext>
            </a:extLst>
          </p:cNvPr>
          <p:cNvSpPr txBox="1"/>
          <p:nvPr/>
        </p:nvSpPr>
        <p:spPr>
          <a:xfrm>
            <a:off x="668051" y="6483214"/>
            <a:ext cx="512649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 </a:t>
            </a:r>
          </a:p>
        </p:txBody>
      </p:sp>
    </p:spTree>
    <p:extLst>
      <p:ext uri="{BB962C8B-B14F-4D97-AF65-F5344CB8AC3E}">
        <p14:creationId xmlns:p14="http://schemas.microsoft.com/office/powerpoint/2010/main" val="843627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39998" y="6479626"/>
            <a:ext cx="495757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POND SKATER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1F69-18C3-D852-8CF8-190EF8E6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EBC706-18E7-3F7C-7A7C-28F12C32ABA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C2C86D-ABDC-DEC2-3F2F-BF61BB59B7C5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C2B282B-F9EA-D8A8-2C8E-D97A50E4BAD6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3A15448-187F-81E7-8774-E499859C424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B7D3B1A1-F4F1-7D9E-FAE9-C0869DEAD5E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8C4D467-3D53-2FDD-D44C-73F2C62D21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7D6AAB08-B6AA-15C8-6089-6F645D4B9C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CC1DCE8F-35AB-BD29-F008-72CEC17A63F3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2C412EF-EEF3-4E5B-2F4A-7F6F14BFB01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5FF6408-FE0F-AB5C-E61F-2E0C94DB59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9C33B7A-8C88-058E-E8FE-AE1A10BC0DD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AF0C4AD3-51B0-A3C8-2B66-E14FD60CFF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F5DF7CC0-6241-7055-942E-0BA7B4C5168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E1CE263-4B89-05E0-2EB0-EC94459B201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51BAA07-9EF2-45F3-2C46-040A698581D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B6176CA-FD61-5C4E-3F72-6B4ACBF68AEA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7F8DBD7-0A26-F48C-F78C-68D6ED1A0E78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C4ECD2A-FD9D-C148-1085-A8DD7F2AF4DE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1728037-DF5F-9F26-797B-8955FAD0CED1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1C58B67-C9BF-3268-0222-24AB4CCC7C61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03214FD-F05A-D3AD-C72B-A06AC9C32C6E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3104EB0-0E49-CDED-83F7-C1507CCC75F1}"/>
              </a:ext>
            </a:extLst>
          </p:cNvPr>
          <p:cNvSpPr txBox="1"/>
          <p:nvPr/>
        </p:nvSpPr>
        <p:spPr>
          <a:xfrm>
            <a:off x="6039998" y="6479626"/>
            <a:ext cx="495757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RHIAIN Y DŴR</a:t>
            </a:r>
          </a:p>
        </p:txBody>
      </p:sp>
    </p:spTree>
    <p:extLst>
      <p:ext uri="{BB962C8B-B14F-4D97-AF65-F5344CB8AC3E}">
        <p14:creationId xmlns:p14="http://schemas.microsoft.com/office/powerpoint/2010/main" val="14182724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45225" y="6423743"/>
            <a:ext cx="472015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CADDISFLY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6E44-16AA-DFF2-C062-0363861B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F32CB7-8BF4-0D6F-EF02-D92BAE4C1C7C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CBCFE1-7B1C-FD1B-B2C7-9026098C8A0E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B820E11-9562-5108-5513-D2B0394152AC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23D841B-533C-1242-F5DF-55AB9202CF5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78834BA-AE4A-C66C-5695-E040C020AAD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B551E42-5F49-1FF9-D646-2B6D72F8F3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D3978B69-EA0E-ABE8-DB51-26C0DFAD7A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7CA2AA3-71CC-817F-5F98-A271170C1D2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E99AB37A-92EE-E7BA-D9BE-51C3B3DBA2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3408758-E116-2356-EA0A-F55B21E1B83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FB67A64-A25C-3B0C-4B14-62B41C144AA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5C405AD3-C80A-BF43-D706-1AF02D6FD1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BDB94CD1-8F5E-D32E-3677-5063337DA19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27F555B-5EEE-714C-EE1F-1EE5F413A31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827AA1-86CB-B6C7-4493-C7EFDF567C1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F5E5CE1-B673-C44D-5D6B-3EF0692DED1D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BA3B9D4-985F-EC88-3ECE-2D86646739F5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C3FF8FE-CF88-3BC2-CCC4-1F10B3380B84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14F3EE5-BD6E-A430-830C-BE7CE75BCD3C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B20ACBC-2AAF-B764-34E6-0F7831D38279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5715808D-00D9-8E4B-02AE-184816BD567B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BF252909-58BB-4FFF-C86B-D1648DDED21E}"/>
              </a:ext>
            </a:extLst>
          </p:cNvPr>
          <p:cNvSpPr txBox="1"/>
          <p:nvPr/>
        </p:nvSpPr>
        <p:spPr>
          <a:xfrm>
            <a:off x="11245225" y="6423743"/>
            <a:ext cx="472015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PRYD PRIC</a:t>
            </a:r>
          </a:p>
        </p:txBody>
      </p:sp>
    </p:spTree>
    <p:extLst>
      <p:ext uri="{BB962C8B-B14F-4D97-AF65-F5344CB8AC3E}">
        <p14:creationId xmlns:p14="http://schemas.microsoft.com/office/powerpoint/2010/main" val="557341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4191-A03B-662C-4F7A-68EB8CA0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9F23E0-E64A-6144-F22D-7C877A124EA8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DF46E4-5E3D-2CFA-4D3D-3AB5D7D2E09C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2AEC61D-1348-0304-2DFE-7AF647CD4E76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47A3002-1856-D7A7-9859-8285F537C23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DB95DC1-9286-F38F-08A2-3B2EE5354FA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EB81CEB-25E8-873A-A7CF-BF992BBFA4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FCC5AAC7-7D18-7183-C344-CEF4ECA0227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8A08C92-E705-2011-62C4-8AE82C255E2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D128E5AF-B458-ED56-D706-71E7155DD9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8A21BBBF-B20D-D4A8-C2EC-3727B418227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CCBA9AB9-165D-78F3-B357-63B3F81F465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7079A1C8-DE02-8022-8EC1-F6CA02A486B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7859781-FBA2-788F-D784-14FEEDDDD2A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1AEED92-AFA2-EB68-0D66-2DD70BB79B9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C787D778-F3A7-80A1-2453-E83BFF09934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7C4A270-88CA-42EB-EDFB-5C54DD3F1A6E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A2E5FC9-A012-7D2C-C94D-149AE063FFEE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A80BF46-E342-2ACB-8C5B-10A3BC5E5337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9F55B42-B0F6-81A4-B5B1-61A367153F39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33E6F716-BA10-A6B9-51C1-197A154D0BE4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0727941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8051" y="2669452"/>
            <a:ext cx="5445723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WATER CROWFOOT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438F-9D03-8FE1-6CE8-B657D353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7AC2A2-2870-0D0C-02C1-383263C315FD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E2B9E07-2748-538E-0FAB-3493EB362C00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9E6FC2A2-4165-CB65-2239-F27AC9C5F361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4CF1CA8-37ED-DE0C-0B2B-8FF6E1DCADF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4471EEE-B740-658E-4300-033EBACF5B0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5161F951-BA4B-B42B-5EEB-BF43F71C5B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A95E74B-CCDA-3C7E-BE70-5692D42267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E4BB27C-C50D-15FB-965C-14546264245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2714267-2E86-270F-75A1-7BAD0B15D9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F60338C5-377F-F0B0-717E-212A5DB702C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3A8CC31F-098E-40AA-E789-055D6CCCF17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50CC44B-6093-1958-FB7D-A5BC27494D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6E134C5-ED9C-5CAF-154B-1AC0AF93F58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ACEBA51-2BE6-A8DD-EBAB-DAB33955AF6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C782470-8514-21C6-BD20-51B69D4CA1D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74A177E9-A893-32B9-9B1F-FE6100C27675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319B284-7C8A-CA36-91FC-9DD5A5850200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09680F1-4EDB-58DC-35A8-5B24CCABD6D4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DF4A5BF-789F-DF4F-BB5C-7B4534048EAB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240196C-1524-FCF2-CCFB-A11D1AD88D92}"/>
              </a:ext>
            </a:extLst>
          </p:cNvPr>
          <p:cNvSpPr txBox="1"/>
          <p:nvPr/>
        </p:nvSpPr>
        <p:spPr>
          <a:xfrm>
            <a:off x="550930" y="337101"/>
            <a:ext cx="4198742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479E803-2B51-61A3-1472-9982CA2F91E3}"/>
              </a:ext>
            </a:extLst>
          </p:cNvPr>
          <p:cNvSpPr txBox="1"/>
          <p:nvPr/>
        </p:nvSpPr>
        <p:spPr>
          <a:xfrm>
            <a:off x="668051" y="2669452"/>
            <a:ext cx="5445723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CRAFANC Y DŴR</a:t>
            </a:r>
          </a:p>
        </p:txBody>
      </p:sp>
    </p:spTree>
    <p:extLst>
      <p:ext uri="{BB962C8B-B14F-4D97-AF65-F5344CB8AC3E}">
        <p14:creationId xmlns:p14="http://schemas.microsoft.com/office/powerpoint/2010/main" val="22622364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13798" y="2380935"/>
            <a:ext cx="4766954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WHITE WILLOW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523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62184" y="2780737"/>
            <a:ext cx="540503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WATER VOLE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9E15-42C2-8872-186E-F5C70476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4D0C69-7B76-1304-CFFD-F23E5D479C75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BA8AD7-5578-54D8-97AB-3FFAAE269358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24F2B93-335E-8554-CF21-AD4336A433C1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8367DC5-92AF-911B-F14D-6D1981C3D9F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318F0B5-0EEA-BA16-F18C-8274A58D1F1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C75BD93-C5DC-886E-95B8-2ED5888C79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EFE0969-8E45-9BBB-209B-E0C3FAAAFAA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210CD77-FB1E-1EDB-25C1-FA627F1118A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C3AC6C3-42C3-BB05-6257-EA64B8A54D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F9BDB3B-2DBF-C772-7FAE-27670976990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2AB0F80B-239D-E93E-7643-27D9F8709CC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A48C6DF7-3450-6C80-204A-32B7AD954E8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3713BA1F-AD6F-5287-975A-167541AAEA7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0699F3C-6587-B966-7A14-2B06AA81DD9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76D160D-968D-2EC4-853D-7A3EC167826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0CEBB04D-AE59-987B-7717-DCF2C3EEE9E0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0BF8F61-DB76-0E7B-36BB-BE99499B80A2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4570E0F-1509-EE95-3216-69B33024A73F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66770D3-0206-DBD8-A0C8-CE7EB07D6741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397FCAF-89E2-89CF-E3F9-18CCE1B72A91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9F07D880-CF76-7E74-0D2D-C045AA4344A5}"/>
              </a:ext>
            </a:extLst>
          </p:cNvPr>
          <p:cNvSpPr txBox="1"/>
          <p:nvPr/>
        </p:nvSpPr>
        <p:spPr>
          <a:xfrm>
            <a:off x="6313798" y="2380935"/>
            <a:ext cx="4766954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HELYGEN WYN</a:t>
            </a:r>
          </a:p>
        </p:txBody>
      </p:sp>
    </p:spTree>
    <p:extLst>
      <p:ext uri="{BB962C8B-B14F-4D97-AF65-F5344CB8AC3E}">
        <p14:creationId xmlns:p14="http://schemas.microsoft.com/office/powerpoint/2010/main" val="1924488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8051" y="6373421"/>
            <a:ext cx="544572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COMMON REED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31327-59FA-2582-9243-6A8412FAA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090C4E-F0CA-1ECC-E36F-63CC539BE9FF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5FDFFA-CFCC-CAD5-1510-18B36A971086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5D6528F-AA5C-E13C-850B-79BA5D266DFA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BD66FF1-9D08-54BB-B55D-4C0BFB94C15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8AE7C01-7523-EF9F-2AB3-4737156D10E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E92A795-C854-5EA6-B5B9-9EFED0C23D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3DB19C4-772A-8C2F-B6CB-511D8110744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34DA065-67B5-9475-B9F9-CAA578BDEBD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69263B5-EA2B-F9AF-D12A-604B908AB4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E33D49A5-3DFF-5F17-8CD9-D4AC6AC474B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7FBFF70A-CC4D-7D4F-5272-D33A8455CE3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055579D-C61C-5C21-274F-4909F130E2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C04BA9B2-7877-5E62-9057-0377E09679C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4756C4A-BD75-6D61-3125-3839C2255C7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37479BF-0FA2-A59A-4BB3-320BAC7027C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CD852B1-33E4-806D-075B-F37D266AAB3E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08028E9-2AC4-4201-E649-A65DE3A1FFFD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F864DDA-D6FF-6C5D-8483-130EF7EDC352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72321B-6C64-D2EB-CAC8-2D9E3A90D984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8D4FB93E-40A7-B607-9D9A-E4993C7BD606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A90A217-B107-F4F6-DDF0-1777F75A52FE}"/>
              </a:ext>
            </a:extLst>
          </p:cNvPr>
          <p:cNvSpPr txBox="1"/>
          <p:nvPr/>
        </p:nvSpPr>
        <p:spPr>
          <a:xfrm>
            <a:off x="668051" y="6373421"/>
            <a:ext cx="5445723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CORSEN GYFFREDIN</a:t>
            </a:r>
          </a:p>
        </p:txBody>
      </p:sp>
    </p:spTree>
    <p:extLst>
      <p:ext uri="{BB962C8B-B14F-4D97-AF65-F5344CB8AC3E}">
        <p14:creationId xmlns:p14="http://schemas.microsoft.com/office/powerpoint/2010/main" val="2072534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13798" y="6373421"/>
            <a:ext cx="476695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ALGAE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B1D9A-51E1-4C35-E6CE-1CBFC0AC8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01BFAC-59B8-F4B3-F0EE-831EF58DDE5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7D58C14-13FF-0365-B524-EA078542BF39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ED3C333-64B9-BE5D-3C7B-35BFC32C02A5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996BD1A-DFC2-99C8-F550-45C5631D965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524B1B7-CABA-69B3-CE9B-D78024FD39E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FDC9B91B-84FE-6E5A-C223-213BEA0485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9F886918-AD5C-F553-B173-C5D91420FD6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A9A45773-6F1C-4347-B2CD-D4C31442822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7BC5CBA-BBE3-07C7-18A8-099D1D7786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610E2D4-696E-11DA-8EA4-9261241B65F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E0451A8-2196-ABB3-E068-0FC448E126B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67A86DAA-F847-F807-C770-CE70C77B9C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E58963A7-5A1B-664A-F7AC-9D6F37C236E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AC380CD-CEE7-7F42-EF5C-E4A99DE865D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E35C0BC-99C7-2357-AD20-EBAAF2720EC9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F40BAF2A-AD8C-9A5D-DE8C-6B0FC4F2E71E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2DE376D-C7E1-6334-686D-0765D68A0487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4E5390F-7BCB-5A04-1CB3-FE9521614C28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1AC1C77-8335-A38E-FE74-BD5B42D669DB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7E870E3-C548-DD8A-8292-9598B6D6FF8E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4F05E8C-6317-8CB7-8B9A-FC0FAFABF616}"/>
              </a:ext>
            </a:extLst>
          </p:cNvPr>
          <p:cNvSpPr txBox="1"/>
          <p:nvPr/>
        </p:nvSpPr>
        <p:spPr>
          <a:xfrm>
            <a:off x="6313798" y="6373421"/>
            <a:ext cx="476695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ALGA</a:t>
            </a:r>
          </a:p>
        </p:txBody>
      </p:sp>
    </p:spTree>
    <p:extLst>
      <p:ext uri="{BB962C8B-B14F-4D97-AF65-F5344CB8AC3E}">
        <p14:creationId xmlns:p14="http://schemas.microsoft.com/office/powerpoint/2010/main" val="24357973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764116" y="238857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550930" y="337101"/>
            <a:ext cx="388572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LIFECYCLES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59231" y="4382143"/>
            <a:ext cx="6169539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SALMON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9EB31-9402-4A81-8611-B697557E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E7D378-68BA-9511-6FD3-FB9B36595AF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FFF34F-856F-0394-8180-B4597C9C4C2E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23FBF9A-040A-B2AD-4C1C-8C897A2C8614}"/>
              </a:ext>
            </a:extLst>
          </p:cNvPr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FD105F7-4EBD-F818-0716-F1B3B62FF06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BE7AF5E-E266-CCCF-EAEB-7BAF34212F7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8872560-E406-50CB-340D-FCF3088311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58BC6D3-B30C-99E9-7FD5-CBB6135CEF5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0839C4B-4AE2-BA54-C845-E2595C11FDE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D96E63B5-FC5D-20D9-3F88-6576917908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C34576D-CF8F-3011-03B9-EC165FD6820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CF7F6CC-573C-5DAD-0209-DFD9667B4DE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CBE4D4A-B298-1446-025A-425993E9DF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958619A1-A5E2-D123-65FC-EAC435FAAD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9464958-81AB-AC74-A447-7DD368621C0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0F5567F-CCBC-4698-4ACF-A58F096D914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906B014-CCC0-5ED3-E10B-6AB67F55D35B}"/>
              </a:ext>
            </a:extLst>
          </p:cNvPr>
          <p:cNvSpPr/>
          <p:nvPr/>
        </p:nvSpPr>
        <p:spPr>
          <a:xfrm>
            <a:off x="6764116" y="238857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642C6243-D6AE-45EF-E078-99751E127BFC}"/>
              </a:ext>
            </a:extLst>
          </p:cNvPr>
          <p:cNvSpPr txBox="1"/>
          <p:nvPr/>
        </p:nvSpPr>
        <p:spPr>
          <a:xfrm>
            <a:off x="550930" y="337101"/>
            <a:ext cx="4706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777A9CF-9420-211F-E988-599C92283E3E}"/>
              </a:ext>
            </a:extLst>
          </p:cNvPr>
          <p:cNvSpPr txBox="1"/>
          <p:nvPr/>
        </p:nvSpPr>
        <p:spPr>
          <a:xfrm>
            <a:off x="6059231" y="4382143"/>
            <a:ext cx="6169539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EOG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94616443-61CD-753D-E469-F62460C1B1B5}"/>
              </a:ext>
            </a:extLst>
          </p:cNvPr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  <p:extLst>
      <p:ext uri="{BB962C8B-B14F-4D97-AF65-F5344CB8AC3E}">
        <p14:creationId xmlns:p14="http://schemas.microsoft.com/office/powerpoint/2010/main" val="23364402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1903" y="4958821"/>
            <a:ext cx="12859236" cy="6256905"/>
          </a:xfrm>
          <a:custGeom>
            <a:avLst/>
            <a:gdLst/>
            <a:ahLst/>
            <a:cxnLst/>
            <a:rect l="l" t="t" r="r" b="b"/>
            <a:pathLst>
              <a:path w="12859236" h="6256905">
                <a:moveTo>
                  <a:pt x="0" y="0"/>
                </a:moveTo>
                <a:lnTo>
                  <a:pt x="12859236" y="0"/>
                </a:lnTo>
                <a:lnTo>
                  <a:pt x="12859236" y="6256905"/>
                </a:lnTo>
                <a:lnTo>
                  <a:pt x="0" y="625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flipV="1">
            <a:off x="2601903" y="-1212358"/>
            <a:ext cx="12683053" cy="6171180"/>
          </a:xfrm>
          <a:custGeom>
            <a:avLst/>
            <a:gdLst/>
            <a:ahLst/>
            <a:cxnLst/>
            <a:rect l="l" t="t" r="r" b="b"/>
            <a:pathLst>
              <a:path w="12683053" h="6171180">
                <a:moveTo>
                  <a:pt x="0" y="6171179"/>
                </a:moveTo>
                <a:lnTo>
                  <a:pt x="12683053" y="6171179"/>
                </a:lnTo>
                <a:lnTo>
                  <a:pt x="12683053" y="0"/>
                </a:lnTo>
                <a:lnTo>
                  <a:pt x="0" y="0"/>
                </a:lnTo>
                <a:lnTo>
                  <a:pt x="0" y="6171179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61866" y="676687"/>
            <a:ext cx="8564268" cy="856426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57200" cap="sq">
              <a:solidFill>
                <a:srgbClr val="6BBDD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479" tIns="48479" rIns="48479" bIns="48479" rtlCol="0" anchor="ctr"/>
            <a:lstStyle/>
            <a:p>
              <a:pPr algn="ctr">
                <a:lnSpc>
                  <a:spcPts val="187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385441" y="2014464"/>
            <a:ext cx="5939638" cy="2363111"/>
            <a:chOff x="0" y="0"/>
            <a:chExt cx="7919518" cy="3150815"/>
          </a:xfrm>
        </p:grpSpPr>
        <p:grpSp>
          <p:nvGrpSpPr>
            <p:cNvPr id="30" name="Group 30"/>
            <p:cNvGrpSpPr/>
            <p:nvPr/>
          </p:nvGrpSpPr>
          <p:grpSpPr>
            <a:xfrm rot="-1624402">
              <a:off x="3483209" y="289933"/>
              <a:ext cx="1614092" cy="1412330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5281159">
              <a:off x="3245084" y="546859"/>
              <a:ext cx="689930" cy="656157"/>
              <a:chOff x="0" y="0"/>
              <a:chExt cx="747806" cy="7112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3250671">
              <a:off x="4251029" y="161455"/>
              <a:ext cx="78451" cy="756020"/>
              <a:chOff x="0" y="0"/>
              <a:chExt cx="24256" cy="23374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2995327">
              <a:off x="4191021" y="76244"/>
              <a:ext cx="62258" cy="630749"/>
              <a:chOff x="0" y="0"/>
              <a:chExt cx="19249" cy="19501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3960793" y="164753"/>
              <a:ext cx="62258" cy="630749"/>
              <a:chOff x="0" y="0"/>
              <a:chExt cx="19249" cy="19501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2829512">
              <a:off x="4537225" y="495935"/>
              <a:ext cx="101155" cy="503805"/>
              <a:chOff x="0" y="0"/>
              <a:chExt cx="31275" cy="15576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2700000">
              <a:off x="4068845" y="214004"/>
              <a:ext cx="146934" cy="413016"/>
              <a:chOff x="0" y="0"/>
              <a:chExt cx="45429" cy="12769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97048">
              <a:off x="3887325" y="482119"/>
              <a:ext cx="146934" cy="413016"/>
              <a:chOff x="0" y="0"/>
              <a:chExt cx="45429" cy="12769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3834777" y="369430"/>
              <a:ext cx="505508" cy="505508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-7010399">
              <a:off x="3613039" y="464172"/>
              <a:ext cx="101155" cy="503805"/>
              <a:chOff x="0" y="0"/>
              <a:chExt cx="31275" cy="15576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347636" y="1475320"/>
              <a:ext cx="4312238" cy="1051991"/>
              <a:chOff x="0" y="0"/>
              <a:chExt cx="1333263" cy="32525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-405581">
              <a:off x="4222853" y="1704766"/>
              <a:ext cx="3029703" cy="732151"/>
              <a:chOff x="0" y="0"/>
              <a:chExt cx="1329862" cy="321371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405581">
              <a:off x="4834220" y="1881297"/>
              <a:ext cx="3029703" cy="381998"/>
              <a:chOff x="0" y="0"/>
              <a:chExt cx="1329862" cy="167675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687336">
              <a:off x="851267" y="1769199"/>
              <a:ext cx="2432383" cy="135752"/>
              <a:chOff x="0" y="0"/>
              <a:chExt cx="1329862" cy="7422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1105593">
              <a:off x="2704987" y="1623128"/>
              <a:ext cx="416533" cy="133322"/>
              <a:chOff x="0" y="0"/>
              <a:chExt cx="1391177" cy="445281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75" name="AutoShape 75"/>
            <p:cNvSpPr/>
            <p:nvPr/>
          </p:nvSpPr>
          <p:spPr>
            <a:xfrm>
              <a:off x="1134658" y="1523349"/>
              <a:ext cx="1614022" cy="105991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6" name="Group 76"/>
            <p:cNvGrpSpPr/>
            <p:nvPr/>
          </p:nvGrpSpPr>
          <p:grpSpPr>
            <a:xfrm rot="458737">
              <a:off x="1622229" y="1683084"/>
              <a:ext cx="1114431" cy="245187"/>
              <a:chOff x="0" y="0"/>
              <a:chExt cx="3722085" cy="8189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236965">
              <a:off x="2146108" y="1651989"/>
              <a:ext cx="628971" cy="292562"/>
              <a:chOff x="0" y="0"/>
              <a:chExt cx="3722085" cy="173130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6152416" y="1534229"/>
              <a:ext cx="1353353" cy="244771"/>
              <a:chOff x="0" y="0"/>
              <a:chExt cx="418431" cy="75679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5" name="AutoShape 85"/>
            <p:cNvSpPr/>
            <p:nvPr/>
          </p:nvSpPr>
          <p:spPr>
            <a:xfrm flipV="1">
              <a:off x="7492084" y="1529948"/>
              <a:ext cx="231918" cy="312621"/>
            </a:xfrm>
            <a:prstGeom prst="line">
              <a:avLst/>
            </a:prstGeom>
            <a:ln w="7728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AutoShape 86"/>
            <p:cNvSpPr/>
            <p:nvPr/>
          </p:nvSpPr>
          <p:spPr>
            <a:xfrm>
              <a:off x="7222730" y="1699564"/>
              <a:ext cx="673383" cy="8108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" name="Group 87"/>
            <p:cNvGrpSpPr/>
            <p:nvPr/>
          </p:nvGrpSpPr>
          <p:grpSpPr>
            <a:xfrm rot="1564580">
              <a:off x="7814500" y="1780686"/>
              <a:ext cx="69479" cy="177785"/>
              <a:chOff x="0" y="0"/>
              <a:chExt cx="115942" cy="296675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4019289">
              <a:off x="7744861" y="1844112"/>
              <a:ext cx="65850" cy="183136"/>
              <a:chOff x="0" y="0"/>
              <a:chExt cx="109886" cy="305605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 rot="3388502">
              <a:off x="7781407" y="1720749"/>
              <a:ext cx="79304" cy="183136"/>
              <a:chOff x="0" y="0"/>
              <a:chExt cx="132336" cy="305605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7062922" y="1731937"/>
              <a:ext cx="440238" cy="205007"/>
              <a:chOff x="0" y="0"/>
              <a:chExt cx="136113" cy="63384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7657796" y="1814776"/>
              <a:ext cx="136289" cy="92554"/>
              <a:chOff x="0" y="0"/>
              <a:chExt cx="42138" cy="28616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TextBox 101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 rot="186892">
              <a:off x="1074338" y="1609847"/>
              <a:ext cx="846073" cy="206725"/>
              <a:chOff x="0" y="0"/>
              <a:chExt cx="261590" cy="63916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 rot="186892">
              <a:off x="913209" y="1563798"/>
              <a:ext cx="846073" cy="182059"/>
              <a:chOff x="0" y="0"/>
              <a:chExt cx="261590" cy="56289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 rot="-1711653">
              <a:off x="129681" y="498404"/>
              <a:ext cx="874830" cy="765476"/>
              <a:chOff x="0" y="0"/>
              <a:chExt cx="812800" cy="7112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 rot="-1711653">
              <a:off x="129681" y="1180955"/>
              <a:ext cx="874830" cy="765476"/>
              <a:chOff x="0" y="0"/>
              <a:chExt cx="812800" cy="7112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4" name="AutoShape 114"/>
            <p:cNvSpPr/>
            <p:nvPr/>
          </p:nvSpPr>
          <p:spPr>
            <a:xfrm flipH="1">
              <a:off x="115309" y="1770692"/>
              <a:ext cx="1136471" cy="43159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5" name="Group 115"/>
            <p:cNvGrpSpPr/>
            <p:nvPr/>
          </p:nvGrpSpPr>
          <p:grpSpPr>
            <a:xfrm>
              <a:off x="187977" y="1298286"/>
              <a:ext cx="773852" cy="784700"/>
              <a:chOff x="0" y="0"/>
              <a:chExt cx="801563" cy="81280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-335979">
              <a:off x="152261" y="460704"/>
              <a:ext cx="226342" cy="768467"/>
              <a:chOff x="0" y="0"/>
              <a:chExt cx="231837" cy="787122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6987848">
              <a:off x="228935" y="1734704"/>
              <a:ext cx="226342" cy="651627"/>
              <a:chOff x="0" y="0"/>
              <a:chExt cx="231837" cy="667446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-6987848">
              <a:off x="747265" y="1336394"/>
              <a:ext cx="226342" cy="1057771"/>
              <a:chOff x="0" y="0"/>
              <a:chExt cx="231837" cy="1083449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" name="Group 127"/>
            <p:cNvGrpSpPr/>
            <p:nvPr/>
          </p:nvGrpSpPr>
          <p:grpSpPr>
            <a:xfrm rot="1136927">
              <a:off x="156268" y="1530442"/>
              <a:ext cx="131375" cy="707263"/>
              <a:chOff x="0" y="0"/>
              <a:chExt cx="40619" cy="218673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 rot="1136927">
              <a:off x="200519" y="1904500"/>
              <a:ext cx="148083" cy="133497"/>
              <a:chOff x="0" y="0"/>
              <a:chExt cx="45785" cy="41275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TextBox 132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" name="Group 133"/>
            <p:cNvGrpSpPr/>
            <p:nvPr/>
          </p:nvGrpSpPr>
          <p:grpSpPr>
            <a:xfrm rot="1987038">
              <a:off x="416458" y="913239"/>
              <a:ext cx="951726" cy="650281"/>
              <a:chOff x="0" y="0"/>
              <a:chExt cx="294256" cy="201055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TextBox 135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" name="Group 136"/>
            <p:cNvGrpSpPr/>
            <p:nvPr/>
          </p:nvGrpSpPr>
          <p:grpSpPr>
            <a:xfrm rot="-6273024">
              <a:off x="11507" y="1178398"/>
              <a:ext cx="709514" cy="224830"/>
              <a:chOff x="0" y="0"/>
              <a:chExt cx="219368" cy="69513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" name="Group 139"/>
            <p:cNvGrpSpPr/>
            <p:nvPr/>
          </p:nvGrpSpPr>
          <p:grpSpPr>
            <a:xfrm rot="-8574470">
              <a:off x="130585" y="586975"/>
              <a:ext cx="710924" cy="289166"/>
              <a:chOff x="0" y="0"/>
              <a:chExt cx="219804" cy="89405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TextBox 141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" name="Group 142"/>
            <p:cNvGrpSpPr/>
            <p:nvPr/>
          </p:nvGrpSpPr>
          <p:grpSpPr>
            <a:xfrm>
              <a:off x="140283" y="1626499"/>
              <a:ext cx="284400" cy="456488"/>
              <a:chOff x="0" y="0"/>
              <a:chExt cx="801563" cy="1286579"/>
            </a:xfrm>
          </p:grpSpPr>
          <p:sp>
            <p:nvSpPr>
              <p:cNvPr id="143" name="Freeform 143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TextBox 144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" name="Group 145"/>
            <p:cNvGrpSpPr/>
            <p:nvPr/>
          </p:nvGrpSpPr>
          <p:grpSpPr>
            <a:xfrm rot="-133965">
              <a:off x="223052" y="966601"/>
              <a:ext cx="284400" cy="508428"/>
              <a:chOff x="0" y="0"/>
              <a:chExt cx="801563" cy="143297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TextBox 147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" name="Group 148"/>
            <p:cNvGrpSpPr/>
            <p:nvPr/>
          </p:nvGrpSpPr>
          <p:grpSpPr>
            <a:xfrm rot="-8924460">
              <a:off x="177956" y="489569"/>
              <a:ext cx="360175" cy="104583"/>
              <a:chOff x="0" y="0"/>
              <a:chExt cx="111359" cy="32335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Box 150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" name="Group 151"/>
            <p:cNvGrpSpPr/>
            <p:nvPr/>
          </p:nvGrpSpPr>
          <p:grpSpPr>
            <a:xfrm rot="-335979">
              <a:off x="126559" y="407281"/>
              <a:ext cx="182657" cy="625942"/>
              <a:chOff x="0" y="0"/>
              <a:chExt cx="187091" cy="641138"/>
            </a:xfrm>
          </p:grpSpPr>
          <p:sp>
            <p:nvSpPr>
              <p:cNvPr id="152" name="Freeform 152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TextBox 153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" name="Group 154"/>
            <p:cNvGrpSpPr/>
            <p:nvPr/>
          </p:nvGrpSpPr>
          <p:grpSpPr>
            <a:xfrm rot="-1027461">
              <a:off x="151579" y="379211"/>
              <a:ext cx="185053" cy="625942"/>
              <a:chOff x="0" y="0"/>
              <a:chExt cx="189546" cy="641138"/>
            </a:xfrm>
          </p:grpSpPr>
          <p:sp>
            <p:nvSpPr>
              <p:cNvPr id="155" name="Freeform 155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TextBox 156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" name="Group 157"/>
            <p:cNvGrpSpPr/>
            <p:nvPr/>
          </p:nvGrpSpPr>
          <p:grpSpPr>
            <a:xfrm rot="-1949346">
              <a:off x="161836" y="344884"/>
              <a:ext cx="185053" cy="521235"/>
              <a:chOff x="0" y="0"/>
              <a:chExt cx="189546" cy="533889"/>
            </a:xfrm>
          </p:grpSpPr>
          <p:sp>
            <p:nvSpPr>
              <p:cNvPr id="158" name="Freeform 158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TextBox 159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0" name="AutoShape 160"/>
            <p:cNvSpPr/>
            <p:nvPr/>
          </p:nvSpPr>
          <p:spPr>
            <a:xfrm flipV="1">
              <a:off x="734262" y="1141084"/>
              <a:ext cx="570662" cy="180415"/>
            </a:xfrm>
            <a:prstGeom prst="line">
              <a:avLst/>
            </a:prstGeom>
            <a:ln w="55203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161"/>
            <p:cNvGrpSpPr/>
            <p:nvPr/>
          </p:nvGrpSpPr>
          <p:grpSpPr>
            <a:xfrm rot="751719">
              <a:off x="5430090" y="1051168"/>
              <a:ext cx="2432383" cy="433995"/>
              <a:chOff x="0" y="0"/>
              <a:chExt cx="1329862" cy="237279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>
              <a:off x="2352127" y="817653"/>
              <a:ext cx="4312238" cy="1072922"/>
              <a:chOff x="0" y="0"/>
              <a:chExt cx="1333263" cy="331727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69683">
              <a:off x="865264" y="1079294"/>
              <a:ext cx="2432383" cy="520470"/>
              <a:chOff x="0" y="0"/>
              <a:chExt cx="1329862" cy="284558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69683">
              <a:off x="1451465" y="1144998"/>
              <a:ext cx="2378469" cy="549607"/>
              <a:chOff x="0" y="0"/>
              <a:chExt cx="1300385" cy="300488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" name="Group 173"/>
            <p:cNvGrpSpPr/>
            <p:nvPr/>
          </p:nvGrpSpPr>
          <p:grpSpPr>
            <a:xfrm rot="1752864">
              <a:off x="1764476" y="1023153"/>
              <a:ext cx="658745" cy="338344"/>
              <a:chOff x="0" y="0"/>
              <a:chExt cx="360157" cy="184983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TextBox 175"/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" name="Group 176"/>
            <p:cNvGrpSpPr/>
            <p:nvPr/>
          </p:nvGrpSpPr>
          <p:grpSpPr>
            <a:xfrm rot="919753">
              <a:off x="6411113" y="1435190"/>
              <a:ext cx="644973" cy="234855"/>
              <a:chOff x="0" y="0"/>
              <a:chExt cx="199414" cy="72613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TextBox 178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" name="Group 179"/>
            <p:cNvGrpSpPr/>
            <p:nvPr/>
          </p:nvGrpSpPr>
          <p:grpSpPr>
            <a:xfrm rot="-624248">
              <a:off x="6871454" y="1464468"/>
              <a:ext cx="758784" cy="204438"/>
              <a:chOff x="0" y="0"/>
              <a:chExt cx="234602" cy="63208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TextBox 181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 rot="-601693">
              <a:off x="533825" y="1178416"/>
              <a:ext cx="826591" cy="91860"/>
              <a:chOff x="0" y="0"/>
              <a:chExt cx="720798" cy="80103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TextBox 184"/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>
              <a:off x="3250244" y="757493"/>
              <a:ext cx="1578378" cy="238606"/>
              <a:chOff x="0" y="0"/>
              <a:chExt cx="488005" cy="73772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TextBox 187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 rot="1961455">
              <a:off x="3882947" y="514923"/>
              <a:ext cx="1027456" cy="155322"/>
              <a:chOff x="0" y="0"/>
              <a:chExt cx="488005" cy="73772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TextBox 190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1" name="AutoShape 191"/>
            <p:cNvSpPr/>
            <p:nvPr/>
          </p:nvSpPr>
          <p:spPr>
            <a:xfrm flipV="1">
              <a:off x="1973744" y="1748658"/>
              <a:ext cx="5181445" cy="25698"/>
            </a:xfrm>
            <a:prstGeom prst="line">
              <a:avLst/>
            </a:prstGeom>
            <a:ln w="121447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2" name="Group 192"/>
            <p:cNvGrpSpPr/>
            <p:nvPr/>
          </p:nvGrpSpPr>
          <p:grpSpPr>
            <a:xfrm>
              <a:off x="2646079" y="1505120"/>
              <a:ext cx="4393537" cy="487077"/>
              <a:chOff x="0" y="0"/>
              <a:chExt cx="1358399" cy="150595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5400000">
              <a:off x="2308079" y="1895187"/>
              <a:ext cx="307531" cy="466531"/>
              <a:chOff x="0" y="0"/>
              <a:chExt cx="95083" cy="144243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 rot="-2158100">
              <a:off x="1738462" y="1759607"/>
              <a:ext cx="327802" cy="498172"/>
              <a:chOff x="0" y="0"/>
              <a:chExt cx="101350" cy="154025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1" name="AutoShape 201"/>
            <p:cNvSpPr/>
            <p:nvPr/>
          </p:nvSpPr>
          <p:spPr>
            <a:xfrm>
              <a:off x="1899803" y="1769728"/>
              <a:ext cx="735479" cy="226642"/>
            </a:xfrm>
            <a:prstGeom prst="line">
              <a:avLst/>
            </a:prstGeom>
            <a:ln w="66244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2" name="Group 202"/>
            <p:cNvGrpSpPr/>
            <p:nvPr/>
          </p:nvGrpSpPr>
          <p:grpSpPr>
            <a:xfrm rot="-2039154">
              <a:off x="1845947" y="1824848"/>
              <a:ext cx="387445" cy="622489"/>
              <a:chOff x="0" y="0"/>
              <a:chExt cx="119791" cy="192462"/>
            </a:xfrm>
          </p:grpSpPr>
          <p:sp>
            <p:nvSpPr>
              <p:cNvPr id="203" name="Freeform 203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TextBox 204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" name="Group 205"/>
            <p:cNvGrpSpPr/>
            <p:nvPr/>
          </p:nvGrpSpPr>
          <p:grpSpPr>
            <a:xfrm rot="-5400000">
              <a:off x="2058420" y="2125104"/>
              <a:ext cx="307531" cy="447178"/>
              <a:chOff x="0" y="0"/>
              <a:chExt cx="95083" cy="138259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-7643162">
              <a:off x="2338783" y="2013734"/>
              <a:ext cx="232690" cy="533287"/>
              <a:chOff x="0" y="0"/>
              <a:chExt cx="71943" cy="164882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-5522227">
              <a:off x="2194030" y="1816400"/>
              <a:ext cx="361428" cy="622489"/>
              <a:chOff x="0" y="0"/>
              <a:chExt cx="111747" cy="192462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 rot="-2300080">
              <a:off x="1721649" y="1681219"/>
              <a:ext cx="361428" cy="622489"/>
              <a:chOff x="0" y="0"/>
              <a:chExt cx="111747" cy="192462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 rot="-6151572">
              <a:off x="5614760" y="1817273"/>
              <a:ext cx="125532" cy="216733"/>
              <a:chOff x="0" y="0"/>
              <a:chExt cx="47742" cy="82427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TextBox 219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0" name="Group 220"/>
            <p:cNvGrpSpPr/>
            <p:nvPr/>
          </p:nvGrpSpPr>
          <p:grpSpPr>
            <a:xfrm rot="-4488622">
              <a:off x="5667689" y="1778701"/>
              <a:ext cx="141695" cy="404991"/>
              <a:chOff x="0" y="0"/>
              <a:chExt cx="53889" cy="154025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TextBox 222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3" name="Group 223"/>
            <p:cNvGrpSpPr/>
            <p:nvPr/>
          </p:nvGrpSpPr>
          <p:grpSpPr>
            <a:xfrm rot="-10019121">
              <a:off x="5381094" y="2038116"/>
              <a:ext cx="232659" cy="188040"/>
              <a:chOff x="0" y="0"/>
              <a:chExt cx="88484" cy="71515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6" name="Group 226"/>
            <p:cNvGrpSpPr/>
            <p:nvPr/>
          </p:nvGrpSpPr>
          <p:grpSpPr>
            <a:xfrm rot="-4676039">
              <a:off x="5405518" y="1969872"/>
              <a:ext cx="115419" cy="335127"/>
              <a:chOff x="0" y="0"/>
              <a:chExt cx="43896" cy="127455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Box 228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 rot="-7674972">
              <a:off x="5416324" y="1843972"/>
              <a:ext cx="141963" cy="386848"/>
              <a:chOff x="0" y="0"/>
              <a:chExt cx="53991" cy="147126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TextBox 231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 rot="-5900615">
              <a:off x="5748233" y="1920539"/>
              <a:ext cx="199392" cy="463212"/>
              <a:chOff x="0" y="0"/>
              <a:chExt cx="75833" cy="176168"/>
            </a:xfrm>
          </p:grpSpPr>
          <p:sp>
            <p:nvSpPr>
              <p:cNvPr id="233" name="Freeform 233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TextBox 234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5" name="Group 235"/>
            <p:cNvGrpSpPr/>
            <p:nvPr/>
          </p:nvGrpSpPr>
          <p:grpSpPr>
            <a:xfrm rot="-6007593">
              <a:off x="5611234" y="1751104"/>
              <a:ext cx="341745" cy="562703"/>
              <a:chOff x="0" y="0"/>
              <a:chExt cx="129972" cy="214006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TextBox 237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38" name="AutoShape 238"/>
            <p:cNvSpPr/>
            <p:nvPr/>
          </p:nvSpPr>
          <p:spPr>
            <a:xfrm>
              <a:off x="5374183" y="2130976"/>
              <a:ext cx="524613" cy="82658"/>
            </a:xfrm>
            <a:prstGeom prst="line">
              <a:avLst/>
            </a:prstGeom>
            <a:ln w="55203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9" name="Group 239"/>
            <p:cNvGrpSpPr/>
            <p:nvPr/>
          </p:nvGrpSpPr>
          <p:grpSpPr>
            <a:xfrm rot="-9529133">
              <a:off x="5353464" y="2115768"/>
              <a:ext cx="164090" cy="90075"/>
              <a:chOff x="0" y="0"/>
              <a:chExt cx="62407" cy="34257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-9175613">
              <a:off x="3614224" y="2464812"/>
              <a:ext cx="154414" cy="266599"/>
              <a:chOff x="0" y="0"/>
              <a:chExt cx="47742" cy="82427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7512663">
              <a:off x="3704776" y="2334760"/>
              <a:ext cx="174296" cy="498172"/>
              <a:chOff x="0" y="0"/>
              <a:chExt cx="53889" cy="154025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8556837">
              <a:off x="3602840" y="2815070"/>
              <a:ext cx="286190" cy="231305"/>
              <a:chOff x="0" y="0"/>
              <a:chExt cx="88484" cy="71515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 rot="-10699013">
              <a:off x="3560894" y="2628102"/>
              <a:ext cx="174626" cy="475855"/>
              <a:chOff x="0" y="0"/>
              <a:chExt cx="53991" cy="147126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-8924656">
              <a:off x="3917087" y="2329306"/>
              <a:ext cx="245269" cy="569788"/>
              <a:chOff x="0" y="0"/>
              <a:chExt cx="75833" cy="176168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9031634">
              <a:off x="3664483" y="2236655"/>
              <a:ext cx="420374" cy="692171"/>
              <a:chOff x="0" y="0"/>
              <a:chExt cx="129972" cy="214006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-7700080">
              <a:off x="3653159" y="2761171"/>
              <a:ext cx="141975" cy="412234"/>
              <a:chOff x="0" y="0"/>
              <a:chExt cx="43896" cy="127455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63" name="AutoShape 263"/>
            <p:cNvSpPr/>
            <p:nvPr/>
          </p:nvSpPr>
          <p:spPr>
            <a:xfrm flipV="1">
              <a:off x="3648207" y="2614200"/>
              <a:ext cx="489678" cy="432420"/>
            </a:xfrm>
            <a:prstGeom prst="line">
              <a:avLst/>
            </a:prstGeom>
            <a:ln w="66244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4" name="Group 264"/>
            <p:cNvGrpSpPr/>
            <p:nvPr/>
          </p:nvGrpSpPr>
          <p:grpSpPr>
            <a:xfrm rot="9046825">
              <a:off x="3623641" y="2956483"/>
              <a:ext cx="201845" cy="110799"/>
              <a:chOff x="0" y="0"/>
              <a:chExt cx="62407" cy="34257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7624170">
              <a:off x="3968199" y="2255110"/>
              <a:ext cx="395013" cy="265711"/>
              <a:chOff x="0" y="0"/>
              <a:chExt cx="122131" cy="82153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9447300">
              <a:off x="3745118" y="2176296"/>
              <a:ext cx="524583" cy="211780"/>
              <a:chOff x="0" y="0"/>
              <a:chExt cx="162191" cy="65478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9447300">
              <a:off x="3590982" y="2260834"/>
              <a:ext cx="395013" cy="271943"/>
              <a:chOff x="0" y="0"/>
              <a:chExt cx="122131" cy="84080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 rot="9447300">
              <a:off x="3554628" y="2418928"/>
              <a:ext cx="395013" cy="267513"/>
              <a:chOff x="0" y="0"/>
              <a:chExt cx="122131" cy="82710"/>
            </a:xfrm>
          </p:grpSpPr>
          <p:sp>
            <p:nvSpPr>
              <p:cNvPr id="277" name="Freeform 277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>
              <a:off x="7097755" y="1421654"/>
              <a:ext cx="236750" cy="236750"/>
              <a:chOff x="0" y="0"/>
              <a:chExt cx="812800" cy="812800"/>
            </a:xfrm>
          </p:grpSpPr>
          <p:sp>
            <p:nvSpPr>
              <p:cNvPr id="280" name="Freeform 2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TextBox 28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7167797" y="1491696"/>
              <a:ext cx="96666" cy="96666"/>
              <a:chOff x="0" y="0"/>
              <a:chExt cx="812800" cy="812800"/>
            </a:xfrm>
          </p:grpSpPr>
          <p:sp>
            <p:nvSpPr>
              <p:cNvPr id="283" name="Freeform 2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TextBox 28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5" name="AutoShape 285"/>
            <p:cNvSpPr/>
            <p:nvPr/>
          </p:nvSpPr>
          <p:spPr>
            <a:xfrm flipV="1">
              <a:off x="1991284" y="1601053"/>
              <a:ext cx="4063381" cy="12829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AutoShape 286"/>
            <p:cNvSpPr/>
            <p:nvPr/>
          </p:nvSpPr>
          <p:spPr>
            <a:xfrm flipV="1">
              <a:off x="6844085" y="1424733"/>
              <a:ext cx="11641" cy="507615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AutoShape 287"/>
            <p:cNvSpPr/>
            <p:nvPr/>
          </p:nvSpPr>
          <p:spPr>
            <a:xfrm flipH="1" flipV="1">
              <a:off x="6454792" y="1369678"/>
              <a:ext cx="127117" cy="78095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AutoShape 288"/>
            <p:cNvSpPr/>
            <p:nvPr/>
          </p:nvSpPr>
          <p:spPr>
            <a:xfrm flipH="1" flipV="1">
              <a:off x="857936" y="1426658"/>
              <a:ext cx="203327" cy="46749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AutoShape 289"/>
            <p:cNvSpPr/>
            <p:nvPr/>
          </p:nvSpPr>
          <p:spPr>
            <a:xfrm flipH="1" flipV="1">
              <a:off x="261418" y="713534"/>
              <a:ext cx="742931" cy="45876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AutoShape 290"/>
            <p:cNvSpPr/>
            <p:nvPr/>
          </p:nvSpPr>
          <p:spPr>
            <a:xfrm flipH="1" flipV="1">
              <a:off x="261418" y="889845"/>
              <a:ext cx="663965" cy="357972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AutoShape 291"/>
            <p:cNvSpPr/>
            <p:nvPr/>
          </p:nvSpPr>
          <p:spPr>
            <a:xfrm flipV="1">
              <a:off x="154640" y="1894152"/>
              <a:ext cx="613552" cy="228706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AutoShape 292"/>
            <p:cNvSpPr/>
            <p:nvPr/>
          </p:nvSpPr>
          <p:spPr>
            <a:xfrm flipV="1">
              <a:off x="154640" y="1818353"/>
              <a:ext cx="613552" cy="17742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AutoShape 293"/>
            <p:cNvSpPr/>
            <p:nvPr/>
          </p:nvSpPr>
          <p:spPr>
            <a:xfrm flipV="1">
              <a:off x="261418" y="1733549"/>
              <a:ext cx="468766" cy="8480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AutoShape 294"/>
            <p:cNvSpPr/>
            <p:nvPr/>
          </p:nvSpPr>
          <p:spPr>
            <a:xfrm>
              <a:off x="295826" y="1527173"/>
              <a:ext cx="464477" cy="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AutoShape 295"/>
            <p:cNvSpPr/>
            <p:nvPr/>
          </p:nvSpPr>
          <p:spPr>
            <a:xfrm flipH="1" flipV="1">
              <a:off x="295826" y="1247817"/>
              <a:ext cx="518197" cy="77258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AutoShape 296"/>
            <p:cNvSpPr/>
            <p:nvPr/>
          </p:nvSpPr>
          <p:spPr>
            <a:xfrm>
              <a:off x="4058389" y="339549"/>
              <a:ext cx="600347" cy="539069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AutoShape 297"/>
            <p:cNvSpPr/>
            <p:nvPr/>
          </p:nvSpPr>
          <p:spPr>
            <a:xfrm>
              <a:off x="3878429" y="597722"/>
              <a:ext cx="559923" cy="31652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AutoShape 298"/>
            <p:cNvSpPr/>
            <p:nvPr/>
          </p:nvSpPr>
          <p:spPr>
            <a:xfrm>
              <a:off x="3690375" y="720106"/>
              <a:ext cx="701971" cy="198947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/>
            <p:cNvSpPr/>
            <p:nvPr/>
          </p:nvSpPr>
          <p:spPr>
            <a:xfrm>
              <a:off x="3430572" y="846575"/>
              <a:ext cx="956117" cy="7247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/>
            <p:cNvSpPr/>
            <p:nvPr/>
          </p:nvSpPr>
          <p:spPr>
            <a:xfrm>
              <a:off x="3986004" y="456499"/>
              <a:ext cx="524443" cy="4577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/>
            <p:cNvSpPr/>
            <p:nvPr/>
          </p:nvSpPr>
          <p:spPr>
            <a:xfrm flipV="1">
              <a:off x="3621604" y="2305097"/>
              <a:ext cx="623044" cy="7444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/>
            <p:cNvSpPr/>
            <p:nvPr/>
          </p:nvSpPr>
          <p:spPr>
            <a:xfrm flipV="1">
              <a:off x="3621604" y="2241850"/>
              <a:ext cx="554273" cy="6536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/>
            <p:cNvSpPr/>
            <p:nvPr/>
          </p:nvSpPr>
          <p:spPr>
            <a:xfrm flipV="1">
              <a:off x="3621604" y="2241850"/>
              <a:ext cx="436785" cy="48210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/>
            <p:cNvSpPr/>
            <p:nvPr/>
          </p:nvSpPr>
          <p:spPr>
            <a:xfrm flipV="1">
              <a:off x="3621604" y="2241850"/>
              <a:ext cx="364400" cy="37440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2148520" y="2069205"/>
              <a:ext cx="426517" cy="38570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/>
            <p:cNvSpPr/>
            <p:nvPr/>
          </p:nvSpPr>
          <p:spPr>
            <a:xfrm flipV="1">
              <a:off x="2014004" y="2064478"/>
              <a:ext cx="442401" cy="24612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/>
            <p:cNvSpPr/>
            <p:nvPr/>
          </p:nvSpPr>
          <p:spPr>
            <a:xfrm flipV="1">
              <a:off x="1907570" y="2001107"/>
              <a:ext cx="434322" cy="1993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/>
            <p:cNvSpPr/>
            <p:nvPr/>
          </p:nvSpPr>
          <p:spPr>
            <a:xfrm flipV="1">
              <a:off x="1771046" y="1990985"/>
              <a:ext cx="447960" cy="3047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/>
            <p:cNvSpPr/>
            <p:nvPr/>
          </p:nvSpPr>
          <p:spPr>
            <a:xfrm flipV="1">
              <a:off x="5388989" y="1940522"/>
              <a:ext cx="570268" cy="1485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/>
            <p:cNvSpPr/>
            <p:nvPr/>
          </p:nvSpPr>
          <p:spPr>
            <a:xfrm flipV="1">
              <a:off x="5410457" y="1940522"/>
              <a:ext cx="548800" cy="22270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/>
            <p:cNvSpPr/>
            <p:nvPr/>
          </p:nvSpPr>
          <p:spPr>
            <a:xfrm flipV="1">
              <a:off x="5557403" y="1962748"/>
              <a:ext cx="448730" cy="23495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/>
            <p:cNvSpPr/>
            <p:nvPr/>
          </p:nvSpPr>
          <p:spPr>
            <a:xfrm flipV="1">
              <a:off x="5718376" y="2034086"/>
              <a:ext cx="292372" cy="1636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3" name="Group 313"/>
            <p:cNvGrpSpPr/>
            <p:nvPr/>
          </p:nvGrpSpPr>
          <p:grpSpPr>
            <a:xfrm>
              <a:off x="2456405" y="1325075"/>
              <a:ext cx="50767" cy="50767"/>
              <a:chOff x="0" y="0"/>
              <a:chExt cx="812800" cy="812800"/>
            </a:xfrm>
          </p:grpSpPr>
          <p:sp>
            <p:nvSpPr>
              <p:cNvPr id="314" name="Freeform 3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TextBox 3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6" name="Group 316"/>
            <p:cNvGrpSpPr/>
            <p:nvPr/>
          </p:nvGrpSpPr>
          <p:grpSpPr>
            <a:xfrm>
              <a:off x="2962625" y="1221992"/>
              <a:ext cx="84477" cy="84477"/>
              <a:chOff x="0" y="0"/>
              <a:chExt cx="812800" cy="812800"/>
            </a:xfrm>
          </p:grpSpPr>
          <p:sp>
            <p:nvSpPr>
              <p:cNvPr id="317" name="Freeform 3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TextBox 3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9" name="Group 319"/>
            <p:cNvGrpSpPr/>
            <p:nvPr/>
          </p:nvGrpSpPr>
          <p:grpSpPr>
            <a:xfrm>
              <a:off x="2971754" y="1100422"/>
              <a:ext cx="33110" cy="33110"/>
              <a:chOff x="0" y="0"/>
              <a:chExt cx="812800" cy="812800"/>
            </a:xfrm>
          </p:grpSpPr>
          <p:sp>
            <p:nvSpPr>
              <p:cNvPr id="320" name="Freeform 3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TextBox 3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2" name="Group 322"/>
            <p:cNvGrpSpPr/>
            <p:nvPr/>
          </p:nvGrpSpPr>
          <p:grpSpPr>
            <a:xfrm>
              <a:off x="1990632" y="1442932"/>
              <a:ext cx="33110" cy="33110"/>
              <a:chOff x="0" y="0"/>
              <a:chExt cx="812800" cy="812800"/>
            </a:xfrm>
          </p:grpSpPr>
          <p:sp>
            <p:nvSpPr>
              <p:cNvPr id="323" name="Freeform 3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TextBox 3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5" name="Group 325"/>
            <p:cNvGrpSpPr/>
            <p:nvPr/>
          </p:nvGrpSpPr>
          <p:grpSpPr>
            <a:xfrm>
              <a:off x="2279646" y="1205437"/>
              <a:ext cx="33110" cy="33110"/>
              <a:chOff x="0" y="0"/>
              <a:chExt cx="812800" cy="812800"/>
            </a:xfrm>
          </p:grpSpPr>
          <p:sp>
            <p:nvSpPr>
              <p:cNvPr id="326" name="Freeform 3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TextBox 3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8" name="Group 328"/>
            <p:cNvGrpSpPr/>
            <p:nvPr/>
          </p:nvGrpSpPr>
          <p:grpSpPr>
            <a:xfrm>
              <a:off x="2621136" y="1209435"/>
              <a:ext cx="33110" cy="33110"/>
              <a:chOff x="0" y="0"/>
              <a:chExt cx="812800" cy="812800"/>
            </a:xfrm>
          </p:grpSpPr>
          <p:sp>
            <p:nvSpPr>
              <p:cNvPr id="329" name="Freeform 3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TextBox 3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1" name="Group 331"/>
            <p:cNvGrpSpPr/>
            <p:nvPr/>
          </p:nvGrpSpPr>
          <p:grpSpPr>
            <a:xfrm>
              <a:off x="3278240" y="1172327"/>
              <a:ext cx="33110" cy="33110"/>
              <a:chOff x="0" y="0"/>
              <a:chExt cx="812800" cy="812800"/>
            </a:xfrm>
          </p:grpSpPr>
          <p:sp>
            <p:nvSpPr>
              <p:cNvPr id="332" name="Freeform 3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TextBox 33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4" name="Group 334"/>
            <p:cNvGrpSpPr/>
            <p:nvPr/>
          </p:nvGrpSpPr>
          <p:grpSpPr>
            <a:xfrm>
              <a:off x="3481251" y="1040633"/>
              <a:ext cx="33110" cy="33110"/>
              <a:chOff x="0" y="0"/>
              <a:chExt cx="812800" cy="812800"/>
            </a:xfrm>
          </p:grpSpPr>
          <p:sp>
            <p:nvSpPr>
              <p:cNvPr id="335" name="Freeform 3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TextBox 3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7" name="Group 337"/>
            <p:cNvGrpSpPr/>
            <p:nvPr/>
          </p:nvGrpSpPr>
          <p:grpSpPr>
            <a:xfrm>
              <a:off x="1737936" y="1426658"/>
              <a:ext cx="33110" cy="33110"/>
              <a:chOff x="0" y="0"/>
              <a:chExt cx="812800" cy="812800"/>
            </a:xfrm>
          </p:grpSpPr>
          <p:sp>
            <p:nvSpPr>
              <p:cNvPr id="338" name="Freeform 3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TextBox 3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0" name="Group 340"/>
            <p:cNvGrpSpPr/>
            <p:nvPr/>
          </p:nvGrpSpPr>
          <p:grpSpPr>
            <a:xfrm>
              <a:off x="3657900" y="1176325"/>
              <a:ext cx="33110" cy="33110"/>
              <a:chOff x="0" y="0"/>
              <a:chExt cx="812800" cy="812800"/>
            </a:xfrm>
          </p:grpSpPr>
          <p:sp>
            <p:nvSpPr>
              <p:cNvPr id="341" name="Freeform 3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TextBox 3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3" name="Group 343"/>
            <p:cNvGrpSpPr/>
            <p:nvPr/>
          </p:nvGrpSpPr>
          <p:grpSpPr>
            <a:xfrm>
              <a:off x="2733558" y="1361153"/>
              <a:ext cx="50767" cy="50767"/>
              <a:chOff x="0" y="0"/>
              <a:chExt cx="812800" cy="812800"/>
            </a:xfrm>
          </p:grpSpPr>
          <p:sp>
            <p:nvSpPr>
              <p:cNvPr id="344" name="Freeform 3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TextBox 3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6" name="Group 346"/>
            <p:cNvGrpSpPr/>
            <p:nvPr/>
          </p:nvGrpSpPr>
          <p:grpSpPr>
            <a:xfrm>
              <a:off x="3986004" y="1066210"/>
              <a:ext cx="50767" cy="50767"/>
              <a:chOff x="0" y="0"/>
              <a:chExt cx="812800" cy="812800"/>
            </a:xfrm>
          </p:grpSpPr>
          <p:sp>
            <p:nvSpPr>
              <p:cNvPr id="347" name="Freeform 3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TextBox 34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9" name="Group 349"/>
            <p:cNvGrpSpPr/>
            <p:nvPr/>
          </p:nvGrpSpPr>
          <p:grpSpPr>
            <a:xfrm>
              <a:off x="4510447" y="1196608"/>
              <a:ext cx="50767" cy="50767"/>
              <a:chOff x="0" y="0"/>
              <a:chExt cx="812800" cy="812800"/>
            </a:xfrm>
          </p:grpSpPr>
          <p:sp>
            <p:nvSpPr>
              <p:cNvPr id="350" name="Freeform 3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TextBox 35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2" name="Group 352"/>
            <p:cNvGrpSpPr/>
            <p:nvPr/>
          </p:nvGrpSpPr>
          <p:grpSpPr>
            <a:xfrm>
              <a:off x="4914567" y="919053"/>
              <a:ext cx="33110" cy="33110"/>
              <a:chOff x="0" y="0"/>
              <a:chExt cx="812800" cy="812800"/>
            </a:xfrm>
          </p:grpSpPr>
          <p:sp>
            <p:nvSpPr>
              <p:cNvPr id="353" name="Freeform 3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TextBox 35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5" name="Group 355"/>
            <p:cNvGrpSpPr/>
            <p:nvPr/>
          </p:nvGrpSpPr>
          <p:grpSpPr>
            <a:xfrm>
              <a:off x="5091216" y="1095703"/>
              <a:ext cx="33110" cy="33110"/>
              <a:chOff x="0" y="0"/>
              <a:chExt cx="812800" cy="812800"/>
            </a:xfrm>
          </p:grpSpPr>
          <p:sp>
            <p:nvSpPr>
              <p:cNvPr id="356" name="Freeform 3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TextBox 35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8" name="Group 358"/>
            <p:cNvGrpSpPr/>
            <p:nvPr/>
          </p:nvGrpSpPr>
          <p:grpSpPr>
            <a:xfrm>
              <a:off x="5326189" y="999675"/>
              <a:ext cx="33110" cy="33110"/>
              <a:chOff x="0" y="0"/>
              <a:chExt cx="812800" cy="812800"/>
            </a:xfrm>
          </p:grpSpPr>
          <p:sp>
            <p:nvSpPr>
              <p:cNvPr id="359" name="Freeform 3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TextBox 36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1" name="Group 361"/>
            <p:cNvGrpSpPr/>
            <p:nvPr/>
          </p:nvGrpSpPr>
          <p:grpSpPr>
            <a:xfrm>
              <a:off x="5718376" y="1007523"/>
              <a:ext cx="33110" cy="33110"/>
              <a:chOff x="0" y="0"/>
              <a:chExt cx="812800" cy="812800"/>
            </a:xfrm>
          </p:grpSpPr>
          <p:sp>
            <p:nvSpPr>
              <p:cNvPr id="362" name="Freeform 3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TextBox 36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4" name="Group 364"/>
            <p:cNvGrpSpPr/>
            <p:nvPr/>
          </p:nvGrpSpPr>
          <p:grpSpPr>
            <a:xfrm>
              <a:off x="5994194" y="1143215"/>
              <a:ext cx="33110" cy="33110"/>
              <a:chOff x="0" y="0"/>
              <a:chExt cx="812800" cy="812800"/>
            </a:xfrm>
          </p:grpSpPr>
          <p:sp>
            <p:nvSpPr>
              <p:cNvPr id="365" name="Freeform 3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TextBox 36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7" name="Group 367"/>
            <p:cNvGrpSpPr/>
            <p:nvPr/>
          </p:nvGrpSpPr>
          <p:grpSpPr>
            <a:xfrm>
              <a:off x="5540848" y="1172327"/>
              <a:ext cx="33110" cy="33110"/>
              <a:chOff x="0" y="0"/>
              <a:chExt cx="812800" cy="812800"/>
            </a:xfrm>
          </p:grpSpPr>
          <p:sp>
            <p:nvSpPr>
              <p:cNvPr id="368" name="Freeform 3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TextBox 3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0" name="Group 370"/>
            <p:cNvGrpSpPr/>
            <p:nvPr/>
          </p:nvGrpSpPr>
          <p:grpSpPr>
            <a:xfrm>
              <a:off x="4353579" y="1110105"/>
              <a:ext cx="33110" cy="33110"/>
              <a:chOff x="0" y="0"/>
              <a:chExt cx="812800" cy="812800"/>
            </a:xfrm>
          </p:grpSpPr>
          <p:sp>
            <p:nvSpPr>
              <p:cNvPr id="371" name="Freeform 3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TextBox 37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3" name="Group 373"/>
            <p:cNvGrpSpPr/>
            <p:nvPr/>
          </p:nvGrpSpPr>
          <p:grpSpPr>
            <a:xfrm>
              <a:off x="1980894" y="1264230"/>
              <a:ext cx="33110" cy="33110"/>
              <a:chOff x="0" y="0"/>
              <a:chExt cx="812800" cy="812800"/>
            </a:xfrm>
          </p:grpSpPr>
          <p:sp>
            <p:nvSpPr>
              <p:cNvPr id="374" name="Freeform 3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TextBox 37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6" name="Group 376"/>
            <p:cNvGrpSpPr/>
            <p:nvPr/>
          </p:nvGrpSpPr>
          <p:grpSpPr>
            <a:xfrm>
              <a:off x="1447892" y="1242544"/>
              <a:ext cx="33110" cy="33110"/>
              <a:chOff x="0" y="0"/>
              <a:chExt cx="812800" cy="812800"/>
            </a:xfrm>
          </p:grpSpPr>
          <p:sp>
            <p:nvSpPr>
              <p:cNvPr id="377" name="Freeform 3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TextBox 37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9" name="Group 379"/>
            <p:cNvGrpSpPr/>
            <p:nvPr/>
          </p:nvGrpSpPr>
          <p:grpSpPr>
            <a:xfrm>
              <a:off x="4786684" y="1058484"/>
              <a:ext cx="33110" cy="33110"/>
              <a:chOff x="0" y="0"/>
              <a:chExt cx="812800" cy="812800"/>
            </a:xfrm>
          </p:grpSpPr>
          <p:sp>
            <p:nvSpPr>
              <p:cNvPr id="380" name="Freeform 3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TextBox 38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2" name="Group 382"/>
            <p:cNvGrpSpPr/>
            <p:nvPr/>
          </p:nvGrpSpPr>
          <p:grpSpPr>
            <a:xfrm>
              <a:off x="6386086" y="1110105"/>
              <a:ext cx="33110" cy="33110"/>
              <a:chOff x="0" y="0"/>
              <a:chExt cx="812800" cy="812800"/>
            </a:xfrm>
          </p:grpSpPr>
          <p:sp>
            <p:nvSpPr>
              <p:cNvPr id="383" name="Freeform 3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TextBox 38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5" name="Group 385"/>
            <p:cNvGrpSpPr/>
            <p:nvPr/>
          </p:nvGrpSpPr>
          <p:grpSpPr>
            <a:xfrm>
              <a:off x="3390993" y="1247675"/>
              <a:ext cx="33110" cy="33110"/>
              <a:chOff x="0" y="0"/>
              <a:chExt cx="812800" cy="812800"/>
            </a:xfrm>
          </p:grpSpPr>
          <p:sp>
            <p:nvSpPr>
              <p:cNvPr id="386" name="Freeform 3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TextBox 38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388" name="Group 388"/>
          <p:cNvGrpSpPr/>
          <p:nvPr/>
        </p:nvGrpSpPr>
        <p:grpSpPr>
          <a:xfrm>
            <a:off x="8825630" y="933321"/>
            <a:ext cx="5640287" cy="2244013"/>
            <a:chOff x="0" y="0"/>
            <a:chExt cx="7520383" cy="2992018"/>
          </a:xfrm>
        </p:grpSpPr>
        <p:grpSp>
          <p:nvGrpSpPr>
            <p:cNvPr id="389" name="Group 389"/>
            <p:cNvGrpSpPr/>
            <p:nvPr/>
          </p:nvGrpSpPr>
          <p:grpSpPr>
            <a:xfrm rot="-1624402">
              <a:off x="3307659" y="275321"/>
              <a:ext cx="1532743" cy="1341150"/>
              <a:chOff x="0" y="0"/>
              <a:chExt cx="812800" cy="7112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 rot="-5281159">
              <a:off x="3081536" y="519298"/>
              <a:ext cx="655159" cy="623088"/>
              <a:chOff x="0" y="0"/>
              <a:chExt cx="747806" cy="7112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116845" y="301625"/>
                <a:ext cx="514117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 rot="-3250671">
              <a:off x="4036782" y="153318"/>
              <a:ext cx="74498" cy="717918"/>
              <a:chOff x="0" y="0"/>
              <a:chExt cx="24256" cy="233747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0" y="-28575"/>
                <a:ext cx="24256" cy="262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 rot="-2995327">
              <a:off x="3979798" y="72402"/>
              <a:ext cx="59120" cy="598960"/>
              <a:chOff x="0" y="0"/>
              <a:chExt cx="19249" cy="195016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1" name="Group 401"/>
            <p:cNvGrpSpPr/>
            <p:nvPr/>
          </p:nvGrpSpPr>
          <p:grpSpPr>
            <a:xfrm>
              <a:off x="3761173" y="156450"/>
              <a:ext cx="59120" cy="598960"/>
              <a:chOff x="0" y="0"/>
              <a:chExt cx="19249" cy="195016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/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 rot="-2829512">
              <a:off x="4308554" y="470940"/>
              <a:ext cx="96057" cy="478414"/>
              <a:chOff x="0" y="0"/>
              <a:chExt cx="31275" cy="155767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2700000">
              <a:off x="3863780" y="203219"/>
              <a:ext cx="139529" cy="392201"/>
              <a:chOff x="0" y="0"/>
              <a:chExt cx="45429" cy="127697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 rot="97048">
              <a:off x="3691409" y="457821"/>
              <a:ext cx="139529" cy="392201"/>
              <a:chOff x="0" y="0"/>
              <a:chExt cx="45429" cy="127697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/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3641508" y="350811"/>
              <a:ext cx="480031" cy="480031"/>
              <a:chOff x="0" y="0"/>
              <a:chExt cx="812800" cy="812800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 rot="-7010399">
              <a:off x="3430946" y="440778"/>
              <a:ext cx="96057" cy="478414"/>
              <a:chOff x="0" y="0"/>
              <a:chExt cx="31275" cy="155767"/>
            </a:xfrm>
          </p:grpSpPr>
          <p:sp>
            <p:nvSpPr>
              <p:cNvPr id="417" name="Freeform 417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/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2229318" y="1400966"/>
              <a:ext cx="4094906" cy="998972"/>
              <a:chOff x="0" y="0"/>
              <a:chExt cx="1333263" cy="325256"/>
            </a:xfrm>
          </p:grpSpPr>
          <p:sp>
            <p:nvSpPr>
              <p:cNvPr id="420" name="Freeform 420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/>
              <p:cNvSpPr txBox="1"/>
              <p:nvPr/>
            </p:nvSpPr>
            <p:spPr>
              <a:xfrm>
                <a:off x="124993" y="1918"/>
                <a:ext cx="1083276" cy="2928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2" name="Group 422"/>
            <p:cNvGrpSpPr/>
            <p:nvPr/>
          </p:nvGrpSpPr>
          <p:grpSpPr>
            <a:xfrm rot="-405581">
              <a:off x="4010026" y="1618848"/>
              <a:ext cx="2877010" cy="695252"/>
              <a:chOff x="0" y="0"/>
              <a:chExt cx="1329862" cy="321371"/>
            </a:xfrm>
          </p:grpSpPr>
          <p:sp>
            <p:nvSpPr>
              <p:cNvPr id="423" name="Freeform 423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/>
              <p:cNvSpPr txBox="1"/>
              <p:nvPr/>
            </p:nvSpPr>
            <p:spPr>
              <a:xfrm>
                <a:off x="124675" y="1554"/>
                <a:ext cx="1080513" cy="289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5" name="Group 425"/>
            <p:cNvGrpSpPr/>
            <p:nvPr/>
          </p:nvGrpSpPr>
          <p:grpSpPr>
            <a:xfrm rot="-405581">
              <a:off x="4590581" y="1786482"/>
              <a:ext cx="2877010" cy="362746"/>
              <a:chOff x="0" y="0"/>
              <a:chExt cx="1329862" cy="167675"/>
            </a:xfrm>
          </p:grpSpPr>
          <p:sp>
            <p:nvSpPr>
              <p:cNvPr id="426" name="Freeform 426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/>
              <p:cNvSpPr txBox="1"/>
              <p:nvPr/>
            </p:nvSpPr>
            <p:spPr>
              <a:xfrm>
                <a:off x="124675" y="-12855"/>
                <a:ext cx="1080513" cy="164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 rot="687336">
              <a:off x="808364" y="1680033"/>
              <a:ext cx="2309793" cy="128910"/>
              <a:chOff x="0" y="0"/>
              <a:chExt cx="1329862" cy="74220"/>
            </a:xfrm>
          </p:grpSpPr>
          <p:sp>
            <p:nvSpPr>
              <p:cNvPr id="429" name="Freeform 429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/>
              <p:cNvSpPr txBox="1"/>
              <p:nvPr/>
            </p:nvSpPr>
            <p:spPr>
              <a:xfrm>
                <a:off x="124675" y="-21617"/>
                <a:ext cx="1080513" cy="88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1" name="Group 431"/>
            <p:cNvGrpSpPr/>
            <p:nvPr/>
          </p:nvGrpSpPr>
          <p:grpSpPr>
            <a:xfrm rot="1105593">
              <a:off x="2568659" y="1541324"/>
              <a:ext cx="395540" cy="126602"/>
              <a:chOff x="0" y="0"/>
              <a:chExt cx="1391177" cy="445281"/>
            </a:xfrm>
          </p:grpSpPr>
          <p:sp>
            <p:nvSpPr>
              <p:cNvPr id="432" name="Freeform 432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/>
              <p:cNvSpPr txBox="1"/>
              <p:nvPr/>
            </p:nvSpPr>
            <p:spPr>
              <a:xfrm>
                <a:off x="130423" y="13170"/>
                <a:ext cx="1130332" cy="390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34" name="AutoShape 434"/>
            <p:cNvSpPr/>
            <p:nvPr/>
          </p:nvSpPr>
          <p:spPr>
            <a:xfrm>
              <a:off x="1077473" y="1446574"/>
              <a:ext cx="1532677" cy="10064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35" name="Group 435"/>
            <p:cNvGrpSpPr/>
            <p:nvPr/>
          </p:nvGrpSpPr>
          <p:grpSpPr>
            <a:xfrm rot="458737">
              <a:off x="1540471" y="1598258"/>
              <a:ext cx="1058265" cy="232830"/>
              <a:chOff x="0" y="0"/>
              <a:chExt cx="3722085" cy="818900"/>
            </a:xfrm>
          </p:grpSpPr>
          <p:sp>
            <p:nvSpPr>
              <p:cNvPr id="436" name="Freeform 436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/>
              <p:cNvSpPr txBox="1"/>
              <p:nvPr/>
            </p:nvSpPr>
            <p:spPr>
              <a:xfrm>
                <a:off x="348946" y="48197"/>
                <a:ext cx="3024194" cy="6939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8" name="Group 438"/>
            <p:cNvGrpSpPr/>
            <p:nvPr/>
          </p:nvGrpSpPr>
          <p:grpSpPr>
            <a:xfrm rot="236965">
              <a:off x="2037947" y="1568731"/>
              <a:ext cx="597271" cy="277817"/>
              <a:chOff x="0" y="0"/>
              <a:chExt cx="3722085" cy="1731304"/>
            </a:xfrm>
          </p:grpSpPr>
          <p:sp>
            <p:nvSpPr>
              <p:cNvPr id="439" name="Freeform 439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/>
              <p:cNvSpPr txBox="1"/>
              <p:nvPr/>
            </p:nvSpPr>
            <p:spPr>
              <a:xfrm>
                <a:off x="348946" y="133735"/>
                <a:ext cx="3024194" cy="14352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>
              <a:off x="5842342" y="1456906"/>
              <a:ext cx="1285145" cy="232435"/>
              <a:chOff x="0" y="0"/>
              <a:chExt cx="418431" cy="75679"/>
            </a:xfrm>
          </p:grpSpPr>
          <p:sp>
            <p:nvSpPr>
              <p:cNvPr id="442" name="Freeform 442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/>
              <p:cNvSpPr txBox="1"/>
              <p:nvPr/>
            </p:nvSpPr>
            <p:spPr>
              <a:xfrm>
                <a:off x="0" y="-28575"/>
                <a:ext cx="418431" cy="104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44" name="AutoShape 444"/>
            <p:cNvSpPr/>
            <p:nvPr/>
          </p:nvSpPr>
          <p:spPr>
            <a:xfrm flipV="1">
              <a:off x="7114492" y="1452840"/>
              <a:ext cx="220230" cy="296865"/>
            </a:xfrm>
            <a:prstGeom prst="line">
              <a:avLst/>
            </a:prstGeom>
            <a:ln w="83873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AutoShape 445"/>
            <p:cNvSpPr/>
            <p:nvPr/>
          </p:nvSpPr>
          <p:spPr>
            <a:xfrm>
              <a:off x="6858712" y="1613908"/>
              <a:ext cx="639445" cy="76994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46" name="Group 446"/>
            <p:cNvGrpSpPr/>
            <p:nvPr/>
          </p:nvGrpSpPr>
          <p:grpSpPr>
            <a:xfrm rot="1564580">
              <a:off x="7420658" y="1690942"/>
              <a:ext cx="65978" cy="168825"/>
              <a:chOff x="0" y="0"/>
              <a:chExt cx="115942" cy="296675"/>
            </a:xfrm>
          </p:grpSpPr>
          <p:sp>
            <p:nvSpPr>
              <p:cNvPr id="447" name="Freeform 447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/>
              <p:cNvSpPr txBox="1"/>
              <p:nvPr/>
            </p:nvSpPr>
            <p:spPr>
              <a:xfrm>
                <a:off x="10870" y="-762"/>
                <a:ext cx="94203" cy="2696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9" name="Group 449"/>
            <p:cNvGrpSpPr/>
            <p:nvPr/>
          </p:nvGrpSpPr>
          <p:grpSpPr>
            <a:xfrm rot="4019289">
              <a:off x="7354529" y="1751171"/>
              <a:ext cx="62532" cy="173907"/>
              <a:chOff x="0" y="0"/>
              <a:chExt cx="109886" cy="305605"/>
            </a:xfrm>
          </p:grpSpPr>
          <p:sp>
            <p:nvSpPr>
              <p:cNvPr id="450" name="Freeform 450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/>
              <p:cNvSpPr txBox="1"/>
              <p:nvPr/>
            </p:nvSpPr>
            <p:spPr>
              <a:xfrm>
                <a:off x="10302" y="75"/>
                <a:ext cx="8928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2" name="Group 452"/>
            <p:cNvGrpSpPr/>
            <p:nvPr/>
          </p:nvGrpSpPr>
          <p:grpSpPr>
            <a:xfrm rot="3388502">
              <a:off x="7389233" y="1634025"/>
              <a:ext cx="75307" cy="173907"/>
              <a:chOff x="0" y="0"/>
              <a:chExt cx="132336" cy="305605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12407" y="75"/>
                <a:ext cx="10752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6706959" y="1644650"/>
              <a:ext cx="418051" cy="194675"/>
              <a:chOff x="0" y="0"/>
              <a:chExt cx="136113" cy="63384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0" y="-28575"/>
                <a:ext cx="136113" cy="9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>
              <a:off x="7271852" y="1723314"/>
              <a:ext cx="129420" cy="87889"/>
              <a:chOff x="0" y="0"/>
              <a:chExt cx="42138" cy="2861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0" y="-28575"/>
                <a:ext cx="42138" cy="571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 rot="186892">
              <a:off x="1020193" y="1528713"/>
              <a:ext cx="803432" cy="196306"/>
              <a:chOff x="0" y="0"/>
              <a:chExt cx="261590" cy="63916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0" y="-28575"/>
                <a:ext cx="261590" cy="92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 rot="186892">
              <a:off x="867184" y="1484984"/>
              <a:ext cx="803432" cy="172883"/>
              <a:chOff x="0" y="0"/>
              <a:chExt cx="261590" cy="56289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0" y="-28575"/>
                <a:ext cx="261590" cy="84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 rot="751719">
              <a:off x="5156420" y="998190"/>
              <a:ext cx="2309793" cy="412122"/>
              <a:chOff x="0" y="0"/>
              <a:chExt cx="1329862" cy="237279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124675" y="-6330"/>
                <a:ext cx="1080513" cy="22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>
              <a:off x="2233582" y="776444"/>
              <a:ext cx="4094906" cy="1018848"/>
              <a:chOff x="0" y="0"/>
              <a:chExt cx="1333263" cy="331727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124993" y="2524"/>
                <a:ext cx="1083276" cy="298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 rot="-69683">
              <a:off x="821656" y="1024899"/>
              <a:ext cx="2309793" cy="494239"/>
              <a:chOff x="0" y="0"/>
              <a:chExt cx="1329862" cy="284558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124675" y="-1898"/>
                <a:ext cx="1080513" cy="25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 rot="-69683">
              <a:off x="1378313" y="1087291"/>
              <a:ext cx="2258596" cy="521908"/>
              <a:chOff x="0" y="0"/>
              <a:chExt cx="1300385" cy="300488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121911" y="-404"/>
                <a:ext cx="1056563" cy="272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 rot="1752864">
              <a:off x="1675548" y="971588"/>
              <a:ext cx="625545" cy="321292"/>
              <a:chOff x="0" y="0"/>
              <a:chExt cx="360157" cy="184983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33765" y="-11233"/>
                <a:ext cx="292627" cy="1788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 rot="919753">
              <a:off x="6088001" y="1362858"/>
              <a:ext cx="612467" cy="223019"/>
              <a:chOff x="0" y="0"/>
              <a:chExt cx="199414" cy="72613"/>
            </a:xfrm>
          </p:grpSpPr>
          <p:sp>
            <p:nvSpPr>
              <p:cNvPr id="483" name="Freeform 483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/>
              <p:cNvSpPr txBox="1"/>
              <p:nvPr/>
            </p:nvSpPr>
            <p:spPr>
              <a:xfrm>
                <a:off x="0" y="-28575"/>
                <a:ext cx="199414" cy="101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5" name="Group 485"/>
            <p:cNvGrpSpPr/>
            <p:nvPr/>
          </p:nvGrpSpPr>
          <p:grpSpPr>
            <a:xfrm rot="-624248">
              <a:off x="6525140" y="1390660"/>
              <a:ext cx="720542" cy="194134"/>
              <a:chOff x="0" y="0"/>
              <a:chExt cx="234602" cy="63208"/>
            </a:xfrm>
          </p:grpSpPr>
          <p:sp>
            <p:nvSpPr>
              <p:cNvPr id="486" name="Freeform 486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/>
              <p:cNvSpPr txBox="1"/>
              <p:nvPr/>
            </p:nvSpPr>
            <p:spPr>
              <a:xfrm>
                <a:off x="0" y="-28575"/>
                <a:ext cx="234602" cy="917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8" name="Group 488"/>
            <p:cNvGrpSpPr/>
            <p:nvPr/>
          </p:nvGrpSpPr>
          <p:grpSpPr>
            <a:xfrm rot="-601693">
              <a:off x="506921" y="1119025"/>
              <a:ext cx="784932" cy="87230"/>
              <a:chOff x="0" y="0"/>
              <a:chExt cx="720798" cy="80103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67575" y="-21065"/>
                <a:ext cx="585649" cy="936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1" name="Group 491"/>
            <p:cNvGrpSpPr/>
            <p:nvPr/>
          </p:nvGrpSpPr>
          <p:grpSpPr>
            <a:xfrm rot="-1711653">
              <a:off x="123145" y="473285"/>
              <a:ext cx="830740" cy="726897"/>
              <a:chOff x="0" y="0"/>
              <a:chExt cx="812800" cy="711200"/>
            </a:xfrm>
          </p:grpSpPr>
          <p:sp>
            <p:nvSpPr>
              <p:cNvPr id="492" name="Freeform 49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4" name="Group 494"/>
            <p:cNvGrpSpPr/>
            <p:nvPr/>
          </p:nvGrpSpPr>
          <p:grpSpPr>
            <a:xfrm rot="-1711653">
              <a:off x="123145" y="1121436"/>
              <a:ext cx="830740" cy="726897"/>
              <a:chOff x="0" y="0"/>
              <a:chExt cx="812800" cy="711200"/>
            </a:xfrm>
          </p:grpSpPr>
          <p:sp>
            <p:nvSpPr>
              <p:cNvPr id="495" name="Freeform 49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97" name="AutoShape 497"/>
            <p:cNvSpPr/>
            <p:nvPr/>
          </p:nvSpPr>
          <p:spPr>
            <a:xfrm flipH="1">
              <a:off x="109497" y="1681452"/>
              <a:ext cx="1079194" cy="40983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98" name="Group 498"/>
            <p:cNvGrpSpPr/>
            <p:nvPr/>
          </p:nvGrpSpPr>
          <p:grpSpPr>
            <a:xfrm>
              <a:off x="178503" y="1232854"/>
              <a:ext cx="734851" cy="745152"/>
              <a:chOff x="0" y="0"/>
              <a:chExt cx="801563" cy="812800"/>
            </a:xfrm>
          </p:grpSpPr>
          <p:sp>
            <p:nvSpPr>
              <p:cNvPr id="499" name="Freeform 499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0" name="TextBox 500"/>
              <p:cNvSpPr txBox="1"/>
              <p:nvPr/>
            </p:nvSpPr>
            <p:spPr>
              <a:xfrm>
                <a:off x="75147" y="47625"/>
                <a:ext cx="65127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1" name="Group 501"/>
            <p:cNvGrpSpPr/>
            <p:nvPr/>
          </p:nvGrpSpPr>
          <p:grpSpPr>
            <a:xfrm rot="-335979">
              <a:off x="144587" y="437485"/>
              <a:ext cx="214935" cy="729737"/>
              <a:chOff x="0" y="0"/>
              <a:chExt cx="231837" cy="787122"/>
            </a:xfrm>
          </p:grpSpPr>
          <p:sp>
            <p:nvSpPr>
              <p:cNvPr id="502" name="Freeform 502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/>
              <p:cNvSpPr txBox="1"/>
              <p:nvPr/>
            </p:nvSpPr>
            <p:spPr>
              <a:xfrm>
                <a:off x="21735" y="45218"/>
                <a:ext cx="188368" cy="6681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4" name="Group 504"/>
            <p:cNvGrpSpPr/>
            <p:nvPr/>
          </p:nvGrpSpPr>
          <p:grpSpPr>
            <a:xfrm rot="-6987848">
              <a:off x="217397" y="1647277"/>
              <a:ext cx="214935" cy="618786"/>
              <a:chOff x="0" y="0"/>
              <a:chExt cx="231837" cy="667446"/>
            </a:xfrm>
          </p:grpSpPr>
          <p:sp>
            <p:nvSpPr>
              <p:cNvPr id="505" name="Freeform 505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/>
              <p:cNvSpPr txBox="1"/>
              <p:nvPr/>
            </p:nvSpPr>
            <p:spPr>
              <a:xfrm>
                <a:off x="21735" y="33998"/>
                <a:ext cx="188368" cy="57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7" name="Group 507"/>
            <p:cNvGrpSpPr/>
            <p:nvPr/>
          </p:nvGrpSpPr>
          <p:grpSpPr>
            <a:xfrm rot="-6987848">
              <a:off x="709604" y="1269041"/>
              <a:ext cx="214935" cy="1004460"/>
              <a:chOff x="0" y="0"/>
              <a:chExt cx="231837" cy="1083449"/>
            </a:xfrm>
          </p:grpSpPr>
          <p:sp>
            <p:nvSpPr>
              <p:cNvPr id="508" name="Freeform 508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/>
              <p:cNvSpPr txBox="1"/>
              <p:nvPr/>
            </p:nvSpPr>
            <p:spPr>
              <a:xfrm>
                <a:off x="21735" y="72998"/>
                <a:ext cx="188368" cy="9088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0" name="Group 510"/>
            <p:cNvGrpSpPr/>
            <p:nvPr/>
          </p:nvGrpSpPr>
          <p:grpSpPr>
            <a:xfrm rot="1136927">
              <a:off x="148392" y="1453310"/>
              <a:ext cx="124754" cy="671618"/>
              <a:chOff x="0" y="0"/>
              <a:chExt cx="40619" cy="218673"/>
            </a:xfrm>
          </p:grpSpPr>
          <p:sp>
            <p:nvSpPr>
              <p:cNvPr id="511" name="Freeform 511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" name="TextBox 512"/>
              <p:cNvSpPr txBox="1"/>
              <p:nvPr/>
            </p:nvSpPr>
            <p:spPr>
              <a:xfrm>
                <a:off x="0" y="-28575"/>
                <a:ext cx="40619" cy="247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3" name="Group 513"/>
            <p:cNvGrpSpPr/>
            <p:nvPr/>
          </p:nvGrpSpPr>
          <p:grpSpPr>
            <a:xfrm rot="1136927">
              <a:off x="190413" y="1808515"/>
              <a:ext cx="140620" cy="126769"/>
              <a:chOff x="0" y="0"/>
              <a:chExt cx="45785" cy="41275"/>
            </a:xfrm>
          </p:grpSpPr>
          <p:sp>
            <p:nvSpPr>
              <p:cNvPr id="514" name="Freeform 514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TextBox 515"/>
              <p:cNvSpPr txBox="1"/>
              <p:nvPr/>
            </p:nvSpPr>
            <p:spPr>
              <a:xfrm>
                <a:off x="0" y="-28575"/>
                <a:ext cx="45785" cy="69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6" name="Group 516"/>
            <p:cNvGrpSpPr/>
            <p:nvPr/>
          </p:nvGrpSpPr>
          <p:grpSpPr>
            <a:xfrm rot="1987038">
              <a:off x="395469" y="867213"/>
              <a:ext cx="903760" cy="617507"/>
              <a:chOff x="0" y="0"/>
              <a:chExt cx="294256" cy="201055"/>
            </a:xfrm>
          </p:grpSpPr>
          <p:sp>
            <p:nvSpPr>
              <p:cNvPr id="517" name="Freeform 517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/>
              <p:cNvSpPr txBox="1"/>
              <p:nvPr/>
            </p:nvSpPr>
            <p:spPr>
              <a:xfrm>
                <a:off x="0" y="-28575"/>
                <a:ext cx="294256" cy="22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9" name="Group 519"/>
            <p:cNvGrpSpPr/>
            <p:nvPr/>
          </p:nvGrpSpPr>
          <p:grpSpPr>
            <a:xfrm rot="-6273024">
              <a:off x="10927" y="1119008"/>
              <a:ext cx="673755" cy="213498"/>
              <a:chOff x="0" y="0"/>
              <a:chExt cx="219368" cy="69513"/>
            </a:xfrm>
          </p:grpSpPr>
          <p:sp>
            <p:nvSpPr>
              <p:cNvPr id="520" name="Freeform 520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/>
              <p:cNvSpPr txBox="1"/>
              <p:nvPr/>
            </p:nvSpPr>
            <p:spPr>
              <a:xfrm>
                <a:off x="0" y="-28575"/>
                <a:ext cx="219368" cy="980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2" name="Group 522"/>
            <p:cNvGrpSpPr/>
            <p:nvPr/>
          </p:nvGrpSpPr>
          <p:grpSpPr>
            <a:xfrm rot="-8574470">
              <a:off x="124003" y="557392"/>
              <a:ext cx="675094" cy="274592"/>
              <a:chOff x="0" y="0"/>
              <a:chExt cx="219804" cy="89405"/>
            </a:xfrm>
          </p:grpSpPr>
          <p:sp>
            <p:nvSpPr>
              <p:cNvPr id="523" name="Freeform 523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/>
              <p:cNvSpPr txBox="1"/>
              <p:nvPr/>
            </p:nvSpPr>
            <p:spPr>
              <a:xfrm>
                <a:off x="0" y="-28575"/>
                <a:ext cx="219804" cy="1179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5" name="Group 525"/>
            <p:cNvGrpSpPr/>
            <p:nvPr/>
          </p:nvGrpSpPr>
          <p:grpSpPr>
            <a:xfrm>
              <a:off x="133213" y="1544525"/>
              <a:ext cx="270067" cy="433481"/>
              <a:chOff x="0" y="0"/>
              <a:chExt cx="801563" cy="1286579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75147" y="92042"/>
                <a:ext cx="651270" cy="1073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 rot="-133965">
              <a:off x="211811" y="917886"/>
              <a:ext cx="270067" cy="482804"/>
              <a:chOff x="0" y="0"/>
              <a:chExt cx="801563" cy="1432970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75147" y="105766"/>
                <a:ext cx="651270" cy="1192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 rot="-8924460">
              <a:off x="168987" y="464895"/>
              <a:ext cx="342022" cy="99312"/>
              <a:chOff x="0" y="0"/>
              <a:chExt cx="111359" cy="32335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0" y="-28575"/>
                <a:ext cx="111359" cy="609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 rot="-335979">
              <a:off x="120181" y="386754"/>
              <a:ext cx="173451" cy="594396"/>
              <a:chOff x="0" y="0"/>
              <a:chExt cx="187091" cy="641138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17540" y="31532"/>
                <a:ext cx="152012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 rot="-1027461">
              <a:off x="143940" y="360099"/>
              <a:ext cx="175727" cy="594396"/>
              <a:chOff x="0" y="0"/>
              <a:chExt cx="189546" cy="641138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17770" y="31532"/>
                <a:ext cx="154006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 rot="-1949346">
              <a:off x="153679" y="327502"/>
              <a:ext cx="175727" cy="494965"/>
              <a:chOff x="0" y="0"/>
              <a:chExt cx="189546" cy="533889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17770" y="21477"/>
                <a:ext cx="154006" cy="462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43" name="AutoShape 543"/>
            <p:cNvSpPr/>
            <p:nvPr/>
          </p:nvSpPr>
          <p:spPr>
            <a:xfrm flipV="1">
              <a:off x="697256" y="1083574"/>
              <a:ext cx="541901" cy="171322"/>
            </a:xfrm>
            <a:prstGeom prst="line">
              <a:avLst/>
            </a:prstGeom>
            <a:ln w="62905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4" name="AutoShape 544"/>
            <p:cNvSpPr/>
            <p:nvPr/>
          </p:nvSpPr>
          <p:spPr>
            <a:xfrm flipV="1">
              <a:off x="1874270" y="1575976"/>
              <a:ext cx="4686348" cy="108954"/>
            </a:xfrm>
            <a:prstGeom prst="line">
              <a:avLst/>
            </a:prstGeom>
            <a:ln w="115326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5" name="Group 545"/>
            <p:cNvGrpSpPr/>
            <p:nvPr/>
          </p:nvGrpSpPr>
          <p:grpSpPr>
            <a:xfrm>
              <a:off x="2512720" y="1429263"/>
              <a:ext cx="4172108" cy="462529"/>
              <a:chOff x="0" y="0"/>
              <a:chExt cx="1358399" cy="150595"/>
            </a:xfrm>
          </p:grpSpPr>
          <p:sp>
            <p:nvSpPr>
              <p:cNvPr id="546" name="Freeform 546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/>
              <p:cNvSpPr txBox="1"/>
              <p:nvPr/>
            </p:nvSpPr>
            <p:spPr>
              <a:xfrm>
                <a:off x="127350" y="-14457"/>
                <a:ext cx="1103699" cy="15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8" name="Group 548"/>
            <p:cNvGrpSpPr/>
            <p:nvPr/>
          </p:nvGrpSpPr>
          <p:grpSpPr>
            <a:xfrm>
              <a:off x="3086435" y="719316"/>
              <a:ext cx="1498829" cy="226580"/>
              <a:chOff x="0" y="0"/>
              <a:chExt cx="488005" cy="73772"/>
            </a:xfrm>
          </p:grpSpPr>
          <p:sp>
            <p:nvSpPr>
              <p:cNvPr id="549" name="Freeform 54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/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1" name="Group 551"/>
            <p:cNvGrpSpPr/>
            <p:nvPr/>
          </p:nvGrpSpPr>
          <p:grpSpPr>
            <a:xfrm rot="1961455">
              <a:off x="3687251" y="488972"/>
              <a:ext cx="975673" cy="147494"/>
              <a:chOff x="0" y="0"/>
              <a:chExt cx="488005" cy="73772"/>
            </a:xfrm>
          </p:grpSpPr>
          <p:sp>
            <p:nvSpPr>
              <p:cNvPr id="552" name="Freeform 55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/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4" name="Group 554"/>
            <p:cNvGrpSpPr/>
            <p:nvPr/>
          </p:nvGrpSpPr>
          <p:grpSpPr>
            <a:xfrm rot="-5400000">
              <a:off x="2191755" y="1799672"/>
              <a:ext cx="292032" cy="443018"/>
              <a:chOff x="0" y="0"/>
              <a:chExt cx="95083" cy="144243"/>
            </a:xfrm>
          </p:grpSpPr>
          <p:sp>
            <p:nvSpPr>
              <p:cNvPr id="555" name="Freeform 555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/>
              <p:cNvSpPr txBox="1"/>
              <p:nvPr/>
            </p:nvSpPr>
            <p:spPr>
              <a:xfrm>
                <a:off x="0" y="-28575"/>
                <a:ext cx="95083" cy="1728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7" name="Group 557"/>
            <p:cNvGrpSpPr/>
            <p:nvPr/>
          </p:nvGrpSpPr>
          <p:grpSpPr>
            <a:xfrm rot="-2158100">
              <a:off x="1650845" y="1670925"/>
              <a:ext cx="311281" cy="473065"/>
              <a:chOff x="0" y="0"/>
              <a:chExt cx="101350" cy="154025"/>
            </a:xfrm>
          </p:grpSpPr>
          <p:sp>
            <p:nvSpPr>
              <p:cNvPr id="558" name="Freeform 558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/>
              <p:cNvSpPr txBox="1"/>
              <p:nvPr/>
            </p:nvSpPr>
            <p:spPr>
              <a:xfrm>
                <a:off x="0" y="-28575"/>
                <a:ext cx="101350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60" name="AutoShape 560"/>
            <p:cNvSpPr/>
            <p:nvPr/>
          </p:nvSpPr>
          <p:spPr>
            <a:xfrm>
              <a:off x="1804055" y="1680536"/>
              <a:ext cx="698411" cy="215220"/>
            </a:xfrm>
            <a:prstGeom prst="line">
              <a:avLst/>
            </a:prstGeom>
            <a:ln w="62905" cap="flat">
              <a:solidFill>
                <a:srgbClr val="9952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61" name="Group 561"/>
            <p:cNvGrpSpPr/>
            <p:nvPr/>
          </p:nvGrpSpPr>
          <p:grpSpPr>
            <a:xfrm rot="-2039154">
              <a:off x="1752913" y="1732878"/>
              <a:ext cx="367918" cy="591116"/>
              <a:chOff x="0" y="0"/>
              <a:chExt cx="119791" cy="192462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0" y="-28575"/>
                <a:ext cx="119791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 rot="-5400000">
              <a:off x="1954678" y="2018001"/>
              <a:ext cx="292032" cy="424641"/>
              <a:chOff x="0" y="0"/>
              <a:chExt cx="95083" cy="138259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0" y="-28575"/>
                <a:ext cx="95083" cy="166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 rot="-7643162">
              <a:off x="2220911" y="1912244"/>
              <a:ext cx="220962" cy="506410"/>
              <a:chOff x="0" y="0"/>
              <a:chExt cx="71943" cy="164882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0" y="-28575"/>
                <a:ext cx="71943" cy="1934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 rot="-5522227">
              <a:off x="2083453" y="1724855"/>
              <a:ext cx="343212" cy="591116"/>
              <a:chOff x="0" y="0"/>
              <a:chExt cx="111747" cy="192462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 rot="-2300080">
              <a:off x="1634880" y="1596487"/>
              <a:ext cx="343212" cy="591116"/>
              <a:chOff x="0" y="0"/>
              <a:chExt cx="111747" cy="192462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 rot="-6151572">
              <a:off x="5331783" y="1725685"/>
              <a:ext cx="119205" cy="205810"/>
              <a:chOff x="0" y="0"/>
              <a:chExt cx="47742" cy="82427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 rot="-4488622">
              <a:off x="5382044" y="1689056"/>
              <a:ext cx="134554" cy="384580"/>
              <a:chOff x="0" y="0"/>
              <a:chExt cx="53889" cy="154025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 rot="-10019121">
              <a:off x="5109893" y="1935397"/>
              <a:ext cx="220933" cy="178563"/>
              <a:chOff x="0" y="0"/>
              <a:chExt cx="88484" cy="71515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 rot="-4676039">
              <a:off x="5133086" y="1870593"/>
              <a:ext cx="109602" cy="318237"/>
              <a:chOff x="0" y="0"/>
              <a:chExt cx="43896" cy="127455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 rot="-7674972">
              <a:off x="5143347" y="1751038"/>
              <a:ext cx="134808" cy="367352"/>
              <a:chOff x="0" y="0"/>
              <a:chExt cx="53991" cy="147126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 rot="-5900615">
              <a:off x="5458529" y="1823746"/>
              <a:ext cx="189343" cy="439866"/>
              <a:chOff x="0" y="0"/>
              <a:chExt cx="75833" cy="176168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 rot="-6007593">
              <a:off x="5328434" y="1662850"/>
              <a:ext cx="324521" cy="534343"/>
              <a:chOff x="0" y="0"/>
              <a:chExt cx="129972" cy="214006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97" name="AutoShape 597"/>
            <p:cNvSpPr/>
            <p:nvPr/>
          </p:nvSpPr>
          <p:spPr>
            <a:xfrm>
              <a:off x="5103331" y="2023577"/>
              <a:ext cx="498173" cy="78492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98" name="Group 598"/>
            <p:cNvGrpSpPr/>
            <p:nvPr/>
          </p:nvGrpSpPr>
          <p:grpSpPr>
            <a:xfrm rot="-9529133">
              <a:off x="5083656" y="2009136"/>
              <a:ext cx="155820" cy="85535"/>
              <a:chOff x="0" y="0"/>
              <a:chExt cx="62407" cy="34257"/>
            </a:xfrm>
          </p:grpSpPr>
          <p:sp>
            <p:nvSpPr>
              <p:cNvPr id="599" name="Freeform 599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0" name="TextBox 600"/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1" name="Group 601"/>
            <p:cNvGrpSpPr/>
            <p:nvPr/>
          </p:nvGrpSpPr>
          <p:grpSpPr>
            <a:xfrm rot="-9175613">
              <a:off x="3432071" y="2340589"/>
              <a:ext cx="146632" cy="253163"/>
              <a:chOff x="0" y="0"/>
              <a:chExt cx="47742" cy="82427"/>
            </a:xfrm>
          </p:grpSpPr>
          <p:sp>
            <p:nvSpPr>
              <p:cNvPr id="602" name="Freeform 602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3" name="TextBox 603"/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4" name="Group 604"/>
            <p:cNvGrpSpPr/>
            <p:nvPr/>
          </p:nvGrpSpPr>
          <p:grpSpPr>
            <a:xfrm rot="-7512663">
              <a:off x="3518059" y="2217091"/>
              <a:ext cx="165512" cy="473065"/>
              <a:chOff x="0" y="0"/>
              <a:chExt cx="53889" cy="154025"/>
            </a:xfrm>
          </p:grpSpPr>
          <p:sp>
            <p:nvSpPr>
              <p:cNvPr id="605" name="Freeform 605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6" name="TextBox 606"/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7" name="Group 607"/>
            <p:cNvGrpSpPr/>
            <p:nvPr/>
          </p:nvGrpSpPr>
          <p:grpSpPr>
            <a:xfrm rot="8556837">
              <a:off x="3421261" y="2673193"/>
              <a:ext cx="271766" cy="219647"/>
              <a:chOff x="0" y="0"/>
              <a:chExt cx="88484" cy="71515"/>
            </a:xfrm>
          </p:grpSpPr>
          <p:sp>
            <p:nvSpPr>
              <p:cNvPr id="608" name="Freeform 608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9" name="TextBox 609"/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0" name="Group 610"/>
            <p:cNvGrpSpPr/>
            <p:nvPr/>
          </p:nvGrpSpPr>
          <p:grpSpPr>
            <a:xfrm rot="-10699013">
              <a:off x="3381429" y="2495648"/>
              <a:ext cx="165825" cy="451873"/>
              <a:chOff x="0" y="0"/>
              <a:chExt cx="53991" cy="147126"/>
            </a:xfrm>
          </p:grpSpPr>
          <p:sp>
            <p:nvSpPr>
              <p:cNvPr id="611" name="Freeform 611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2" name="TextBox 612"/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3" name="Group 613"/>
            <p:cNvGrpSpPr/>
            <p:nvPr/>
          </p:nvGrpSpPr>
          <p:grpSpPr>
            <a:xfrm rot="-8924656">
              <a:off x="3719671" y="2211911"/>
              <a:ext cx="232908" cy="541072"/>
              <a:chOff x="0" y="0"/>
              <a:chExt cx="75833" cy="176168"/>
            </a:xfrm>
          </p:grpSpPr>
          <p:sp>
            <p:nvSpPr>
              <p:cNvPr id="614" name="Freeform 614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" name="TextBox 615"/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6" name="Group 616"/>
            <p:cNvGrpSpPr/>
            <p:nvPr/>
          </p:nvGrpSpPr>
          <p:grpSpPr>
            <a:xfrm rot="-9031634">
              <a:off x="3479797" y="2123931"/>
              <a:ext cx="399188" cy="657286"/>
              <a:chOff x="0" y="0"/>
              <a:chExt cx="129972" cy="214006"/>
            </a:xfrm>
          </p:grpSpPr>
          <p:sp>
            <p:nvSpPr>
              <p:cNvPr id="617" name="Freeform 617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" name="TextBox 618"/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9" name="Group 619"/>
            <p:cNvGrpSpPr/>
            <p:nvPr/>
          </p:nvGrpSpPr>
          <p:grpSpPr>
            <a:xfrm rot="-7700080">
              <a:off x="3469044" y="2622011"/>
              <a:ext cx="134820" cy="391458"/>
              <a:chOff x="0" y="0"/>
              <a:chExt cx="43896" cy="127455"/>
            </a:xfrm>
          </p:grpSpPr>
          <p:sp>
            <p:nvSpPr>
              <p:cNvPr id="620" name="Freeform 62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1" name="TextBox 621"/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22" name="AutoShape 622"/>
            <p:cNvSpPr/>
            <p:nvPr/>
          </p:nvSpPr>
          <p:spPr>
            <a:xfrm flipV="1">
              <a:off x="3464341" y="2482447"/>
              <a:ext cx="464999" cy="410627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23" name="Group 623"/>
            <p:cNvGrpSpPr/>
            <p:nvPr/>
          </p:nvGrpSpPr>
          <p:grpSpPr>
            <a:xfrm rot="9046825">
              <a:off x="3441014" y="2807480"/>
              <a:ext cx="191672" cy="105215"/>
              <a:chOff x="0" y="0"/>
              <a:chExt cx="62407" cy="34257"/>
            </a:xfrm>
          </p:grpSpPr>
          <p:sp>
            <p:nvSpPr>
              <p:cNvPr id="624" name="Freeform 624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/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6" name="Group 626"/>
            <p:cNvGrpSpPr/>
            <p:nvPr/>
          </p:nvGrpSpPr>
          <p:grpSpPr>
            <a:xfrm rot="7624170">
              <a:off x="3768207" y="2141455"/>
              <a:ext cx="375105" cy="252320"/>
              <a:chOff x="0" y="0"/>
              <a:chExt cx="122131" cy="82153"/>
            </a:xfrm>
          </p:grpSpPr>
          <p:sp>
            <p:nvSpPr>
              <p:cNvPr id="627" name="Freeform 627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/>
              <p:cNvSpPr txBox="1"/>
              <p:nvPr/>
            </p:nvSpPr>
            <p:spPr>
              <a:xfrm>
                <a:off x="0" y="-28575"/>
                <a:ext cx="122131" cy="110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9" name="Group 629"/>
            <p:cNvGrpSpPr/>
            <p:nvPr/>
          </p:nvGrpSpPr>
          <p:grpSpPr>
            <a:xfrm rot="9447300">
              <a:off x="3556368" y="2066613"/>
              <a:ext cx="498144" cy="201107"/>
              <a:chOff x="0" y="0"/>
              <a:chExt cx="162191" cy="65478"/>
            </a:xfrm>
          </p:grpSpPr>
          <p:sp>
            <p:nvSpPr>
              <p:cNvPr id="630" name="Freeform 630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/>
              <p:cNvSpPr txBox="1"/>
              <p:nvPr/>
            </p:nvSpPr>
            <p:spPr>
              <a:xfrm>
                <a:off x="0" y="-28575"/>
                <a:ext cx="162191" cy="940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2" name="Group 632"/>
            <p:cNvGrpSpPr/>
            <p:nvPr/>
          </p:nvGrpSpPr>
          <p:grpSpPr>
            <a:xfrm rot="9447300">
              <a:off x="3410001" y="2146890"/>
              <a:ext cx="375105" cy="258238"/>
              <a:chOff x="0" y="0"/>
              <a:chExt cx="122131" cy="84080"/>
            </a:xfrm>
          </p:grpSpPr>
          <p:sp>
            <p:nvSpPr>
              <p:cNvPr id="633" name="Freeform 633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/>
              <p:cNvSpPr txBox="1"/>
              <p:nvPr/>
            </p:nvSpPr>
            <p:spPr>
              <a:xfrm>
                <a:off x="0" y="-28575"/>
                <a:ext cx="122131" cy="112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5" name="Group 635"/>
            <p:cNvGrpSpPr/>
            <p:nvPr/>
          </p:nvGrpSpPr>
          <p:grpSpPr>
            <a:xfrm rot="9447300">
              <a:off x="3375478" y="2297016"/>
              <a:ext cx="375105" cy="254030"/>
              <a:chOff x="0" y="0"/>
              <a:chExt cx="122131" cy="82710"/>
            </a:xfrm>
          </p:grpSpPr>
          <p:sp>
            <p:nvSpPr>
              <p:cNvPr id="636" name="Freeform 636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/>
              <p:cNvSpPr txBox="1"/>
              <p:nvPr/>
            </p:nvSpPr>
            <p:spPr>
              <a:xfrm>
                <a:off x="0" y="-28575"/>
                <a:ext cx="122131" cy="1112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8" name="Group 638"/>
            <p:cNvGrpSpPr/>
            <p:nvPr/>
          </p:nvGrpSpPr>
          <p:grpSpPr>
            <a:xfrm>
              <a:off x="6743908" y="1346608"/>
              <a:ext cx="224818" cy="224818"/>
              <a:chOff x="0" y="0"/>
              <a:chExt cx="812800" cy="812800"/>
            </a:xfrm>
          </p:grpSpPr>
          <p:sp>
            <p:nvSpPr>
              <p:cNvPr id="639" name="Freeform 6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41" name="Group 641"/>
            <p:cNvGrpSpPr/>
            <p:nvPr/>
          </p:nvGrpSpPr>
          <p:grpSpPr>
            <a:xfrm>
              <a:off x="6810420" y="1413120"/>
              <a:ext cx="91794" cy="91794"/>
              <a:chOff x="0" y="0"/>
              <a:chExt cx="812800" cy="812800"/>
            </a:xfrm>
          </p:grpSpPr>
          <p:sp>
            <p:nvSpPr>
              <p:cNvPr id="642" name="Freeform 6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44" name="AutoShape 644"/>
            <p:cNvSpPr/>
            <p:nvPr/>
          </p:nvSpPr>
          <p:spPr>
            <a:xfrm flipV="1">
              <a:off x="6503023" y="1349532"/>
              <a:ext cx="11054" cy="482032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" name="AutoShape 645"/>
            <p:cNvSpPr/>
            <p:nvPr/>
          </p:nvSpPr>
          <p:spPr>
            <a:xfrm flipH="1" flipV="1">
              <a:off x="6133350" y="1297251"/>
              <a:ext cx="120711" cy="74159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6" name="AutoShape 646"/>
            <p:cNvSpPr/>
            <p:nvPr/>
          </p:nvSpPr>
          <p:spPr>
            <a:xfrm flipH="1" flipV="1">
              <a:off x="818569" y="1351359"/>
              <a:ext cx="193080" cy="443933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7" name="AutoShape 647"/>
            <p:cNvSpPr/>
            <p:nvPr/>
          </p:nvSpPr>
          <p:spPr>
            <a:xfrm flipH="1" flipV="1">
              <a:off x="252115" y="674176"/>
              <a:ext cx="705488" cy="43563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8" name="AutoShape 648"/>
            <p:cNvSpPr/>
            <p:nvPr/>
          </p:nvSpPr>
          <p:spPr>
            <a:xfrm flipH="1" flipV="1">
              <a:off x="252115" y="841601"/>
              <a:ext cx="630502" cy="3399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9" name="AutoShape 649"/>
            <p:cNvSpPr/>
            <p:nvPr/>
          </p:nvSpPr>
          <p:spPr>
            <a:xfrm flipV="1">
              <a:off x="150718" y="1795292"/>
              <a:ext cx="582630" cy="2171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0" name="AutoShape 650"/>
            <p:cNvSpPr/>
            <p:nvPr/>
          </p:nvSpPr>
          <p:spPr>
            <a:xfrm flipV="1">
              <a:off x="150718" y="1723314"/>
              <a:ext cx="582630" cy="1684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1" name="AutoShape 651"/>
            <p:cNvSpPr/>
            <p:nvPr/>
          </p:nvSpPr>
          <p:spPr>
            <a:xfrm flipV="1">
              <a:off x="252115" y="1642784"/>
              <a:ext cx="445141" cy="805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2" name="AutoShape 652"/>
            <p:cNvSpPr/>
            <p:nvPr/>
          </p:nvSpPr>
          <p:spPr>
            <a:xfrm>
              <a:off x="284788" y="1446809"/>
              <a:ext cx="441068" cy="0"/>
            </a:xfrm>
            <a:prstGeom prst="line">
              <a:avLst/>
            </a:prstGeom>
            <a:ln w="20968" cap="flat">
              <a:solidFill>
                <a:srgbClr val="54545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3" name="AutoShape 653"/>
            <p:cNvSpPr/>
            <p:nvPr/>
          </p:nvSpPr>
          <p:spPr>
            <a:xfrm flipH="1" flipV="1">
              <a:off x="284788" y="1181532"/>
              <a:ext cx="492081" cy="73365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4" name="AutoShape 654"/>
            <p:cNvSpPr/>
            <p:nvPr/>
          </p:nvSpPr>
          <p:spPr>
            <a:xfrm>
              <a:off x="3857723" y="319040"/>
              <a:ext cx="570090" cy="51190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" name="AutoShape 655"/>
            <p:cNvSpPr/>
            <p:nvPr/>
          </p:nvSpPr>
          <p:spPr>
            <a:xfrm>
              <a:off x="3686833" y="564201"/>
              <a:ext cx="531703" cy="300573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6" name="AutoShape 656"/>
            <p:cNvSpPr/>
            <p:nvPr/>
          </p:nvSpPr>
          <p:spPr>
            <a:xfrm>
              <a:off x="3508256" y="680417"/>
              <a:ext cx="666592" cy="1889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7" name="AutoShape 657"/>
            <p:cNvSpPr/>
            <p:nvPr/>
          </p:nvSpPr>
          <p:spPr>
            <a:xfrm>
              <a:off x="3261547" y="800512"/>
              <a:ext cx="907929" cy="6882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8" name="AutoShape 658"/>
            <p:cNvSpPr/>
            <p:nvPr/>
          </p:nvSpPr>
          <p:spPr>
            <a:xfrm>
              <a:off x="3788986" y="430096"/>
              <a:ext cx="498012" cy="43467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9" name="AutoShape 659"/>
            <p:cNvSpPr/>
            <p:nvPr/>
          </p:nvSpPr>
          <p:spPr>
            <a:xfrm flipV="1">
              <a:off x="3442951" y="2185527"/>
              <a:ext cx="591643" cy="70689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0" name="AutoShape 660"/>
            <p:cNvSpPr/>
            <p:nvPr/>
          </p:nvSpPr>
          <p:spPr>
            <a:xfrm flipV="1">
              <a:off x="3442951" y="2125467"/>
              <a:ext cx="526338" cy="62070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1" name="AutoShape 661"/>
            <p:cNvSpPr/>
            <p:nvPr/>
          </p:nvSpPr>
          <p:spPr>
            <a:xfrm flipV="1">
              <a:off x="3442951" y="2125467"/>
              <a:ext cx="414772" cy="4578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2" name="AutoShape 662"/>
            <p:cNvSpPr/>
            <p:nvPr/>
          </p:nvSpPr>
          <p:spPr>
            <a:xfrm flipV="1">
              <a:off x="3442951" y="2125467"/>
              <a:ext cx="346035" cy="3555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3" name="AutoShape 663"/>
            <p:cNvSpPr/>
            <p:nvPr/>
          </p:nvSpPr>
          <p:spPr>
            <a:xfrm flipV="1">
              <a:off x="2044109" y="1961522"/>
              <a:ext cx="405021" cy="366264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4" name="AutoShape 664"/>
            <p:cNvSpPr/>
            <p:nvPr/>
          </p:nvSpPr>
          <p:spPr>
            <a:xfrm flipV="1">
              <a:off x="1916372" y="1957034"/>
              <a:ext cx="420104" cy="2337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" name="AutoShape 665"/>
            <p:cNvSpPr/>
            <p:nvPr/>
          </p:nvSpPr>
          <p:spPr>
            <a:xfrm flipV="1">
              <a:off x="1815302" y="1896857"/>
              <a:ext cx="412433" cy="18928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6" name="AutoShape 666"/>
            <p:cNvSpPr/>
            <p:nvPr/>
          </p:nvSpPr>
          <p:spPr>
            <a:xfrm flipV="1">
              <a:off x="1685659" y="1887245"/>
              <a:ext cx="425383" cy="289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7" name="AutoShape 667"/>
            <p:cNvSpPr/>
            <p:nvPr/>
          </p:nvSpPr>
          <p:spPr>
            <a:xfrm flipV="1">
              <a:off x="5121262" y="1839325"/>
              <a:ext cx="541527" cy="14104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8" name="AutoShape 668"/>
            <p:cNvSpPr/>
            <p:nvPr/>
          </p:nvSpPr>
          <p:spPr>
            <a:xfrm flipV="1">
              <a:off x="5141648" y="1839325"/>
              <a:ext cx="521141" cy="21148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9" name="AutoShape 669"/>
            <p:cNvSpPr/>
            <p:nvPr/>
          </p:nvSpPr>
          <p:spPr>
            <a:xfrm flipV="1">
              <a:off x="5281188" y="1860431"/>
              <a:ext cx="426114" cy="2231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0" name="AutoShape 670"/>
            <p:cNvSpPr/>
            <p:nvPr/>
          </p:nvSpPr>
          <p:spPr>
            <a:xfrm flipV="1">
              <a:off x="5434049" y="1928173"/>
              <a:ext cx="277637" cy="15536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1" name="Group 671"/>
            <p:cNvGrpSpPr/>
            <p:nvPr/>
          </p:nvGrpSpPr>
          <p:grpSpPr>
            <a:xfrm>
              <a:off x="2336476" y="1254897"/>
              <a:ext cx="48209" cy="48209"/>
              <a:chOff x="0" y="0"/>
              <a:chExt cx="812800" cy="812800"/>
            </a:xfrm>
          </p:grpSpPr>
          <p:sp>
            <p:nvSpPr>
              <p:cNvPr id="672" name="Freeform 6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3" name="TextBox 67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4" name="Group 674"/>
            <p:cNvGrpSpPr/>
            <p:nvPr/>
          </p:nvGrpSpPr>
          <p:grpSpPr>
            <a:xfrm>
              <a:off x="2817184" y="1157008"/>
              <a:ext cx="80219" cy="80219"/>
              <a:chOff x="0" y="0"/>
              <a:chExt cx="812800" cy="812800"/>
            </a:xfrm>
          </p:grpSpPr>
          <p:sp>
            <p:nvSpPr>
              <p:cNvPr id="675" name="Freeform 6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6" name="TextBox 67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7" name="Group 677"/>
            <p:cNvGrpSpPr/>
            <p:nvPr/>
          </p:nvGrpSpPr>
          <p:grpSpPr>
            <a:xfrm>
              <a:off x="2825852" y="1041566"/>
              <a:ext cx="31441" cy="31441"/>
              <a:chOff x="0" y="0"/>
              <a:chExt cx="812800" cy="812800"/>
            </a:xfrm>
          </p:grpSpPr>
          <p:sp>
            <p:nvSpPr>
              <p:cNvPr id="678" name="Freeform 6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9" name="TextBox 67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0" name="Group 680"/>
            <p:cNvGrpSpPr/>
            <p:nvPr/>
          </p:nvGrpSpPr>
          <p:grpSpPr>
            <a:xfrm>
              <a:off x="1894178" y="1366813"/>
              <a:ext cx="31441" cy="31441"/>
              <a:chOff x="0" y="0"/>
              <a:chExt cx="812800" cy="812800"/>
            </a:xfrm>
          </p:grpSpPr>
          <p:sp>
            <p:nvSpPr>
              <p:cNvPr id="681" name="Freeform 6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2" name="TextBox 68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3" name="Group 683"/>
            <p:cNvGrpSpPr/>
            <p:nvPr/>
          </p:nvGrpSpPr>
          <p:grpSpPr>
            <a:xfrm>
              <a:off x="2168626" y="1141288"/>
              <a:ext cx="31441" cy="31441"/>
              <a:chOff x="0" y="0"/>
              <a:chExt cx="812800" cy="812800"/>
            </a:xfrm>
          </p:grpSpPr>
          <p:sp>
            <p:nvSpPr>
              <p:cNvPr id="684" name="Freeform 6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5" name="TextBox 68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6" name="Group 686"/>
            <p:cNvGrpSpPr/>
            <p:nvPr/>
          </p:nvGrpSpPr>
          <p:grpSpPr>
            <a:xfrm>
              <a:off x="2492905" y="1145084"/>
              <a:ext cx="31441" cy="31441"/>
              <a:chOff x="0" y="0"/>
              <a:chExt cx="812800" cy="812800"/>
            </a:xfrm>
          </p:grpSpPr>
          <p:sp>
            <p:nvSpPr>
              <p:cNvPr id="687" name="Freeform 6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8" name="TextBox 68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9" name="Group 689"/>
            <p:cNvGrpSpPr/>
            <p:nvPr/>
          </p:nvGrpSpPr>
          <p:grpSpPr>
            <a:xfrm>
              <a:off x="3116892" y="1109846"/>
              <a:ext cx="31441" cy="31441"/>
              <a:chOff x="0" y="0"/>
              <a:chExt cx="812800" cy="812800"/>
            </a:xfrm>
          </p:grpSpPr>
          <p:sp>
            <p:nvSpPr>
              <p:cNvPr id="690" name="Freeform 6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1" name="TextBox 69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2" name="Group 692"/>
            <p:cNvGrpSpPr/>
            <p:nvPr/>
          </p:nvGrpSpPr>
          <p:grpSpPr>
            <a:xfrm>
              <a:off x="3309671" y="984790"/>
              <a:ext cx="31441" cy="31441"/>
              <a:chOff x="0" y="0"/>
              <a:chExt cx="812800" cy="812800"/>
            </a:xfrm>
          </p:grpSpPr>
          <p:sp>
            <p:nvSpPr>
              <p:cNvPr id="693" name="Freeform 6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4" name="TextBox 69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5" name="Group 695"/>
            <p:cNvGrpSpPr/>
            <p:nvPr/>
          </p:nvGrpSpPr>
          <p:grpSpPr>
            <a:xfrm>
              <a:off x="1654218" y="1351359"/>
              <a:ext cx="31441" cy="31441"/>
              <a:chOff x="0" y="0"/>
              <a:chExt cx="812800" cy="812800"/>
            </a:xfrm>
          </p:grpSpPr>
          <p:sp>
            <p:nvSpPr>
              <p:cNvPr id="696" name="Freeform 6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7" name="TextBox 69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8" name="Group 698"/>
            <p:cNvGrpSpPr/>
            <p:nvPr/>
          </p:nvGrpSpPr>
          <p:grpSpPr>
            <a:xfrm>
              <a:off x="3477418" y="1113643"/>
              <a:ext cx="31441" cy="31441"/>
              <a:chOff x="0" y="0"/>
              <a:chExt cx="812800" cy="812800"/>
            </a:xfrm>
          </p:grpSpPr>
          <p:sp>
            <p:nvSpPr>
              <p:cNvPr id="699" name="Freeform 6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0" name="TextBox 70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1" name="Group 701"/>
            <p:cNvGrpSpPr/>
            <p:nvPr/>
          </p:nvGrpSpPr>
          <p:grpSpPr>
            <a:xfrm>
              <a:off x="2599661" y="1289156"/>
              <a:ext cx="48209" cy="48209"/>
              <a:chOff x="0" y="0"/>
              <a:chExt cx="812800" cy="812800"/>
            </a:xfrm>
          </p:grpSpPr>
          <p:sp>
            <p:nvSpPr>
              <p:cNvPr id="702" name="Freeform 7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3" name="TextBox 70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4" name="Group 704"/>
            <p:cNvGrpSpPr/>
            <p:nvPr/>
          </p:nvGrpSpPr>
          <p:grpSpPr>
            <a:xfrm>
              <a:off x="3788986" y="1009078"/>
              <a:ext cx="48209" cy="48209"/>
              <a:chOff x="0" y="0"/>
              <a:chExt cx="812800" cy="812800"/>
            </a:xfrm>
          </p:grpSpPr>
          <p:sp>
            <p:nvSpPr>
              <p:cNvPr id="705" name="Freeform 7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6" name="TextBox 70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7" name="Group 707"/>
            <p:cNvGrpSpPr/>
            <p:nvPr/>
          </p:nvGrpSpPr>
          <p:grpSpPr>
            <a:xfrm>
              <a:off x="4286998" y="1132904"/>
              <a:ext cx="48209" cy="48209"/>
              <a:chOff x="0" y="0"/>
              <a:chExt cx="812800" cy="812800"/>
            </a:xfrm>
          </p:grpSpPr>
          <p:sp>
            <p:nvSpPr>
              <p:cNvPr id="708" name="Freeform 70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9" name="TextBox 70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0" name="Group 710"/>
            <p:cNvGrpSpPr/>
            <p:nvPr/>
          </p:nvGrpSpPr>
          <p:grpSpPr>
            <a:xfrm>
              <a:off x="4670750" y="869337"/>
              <a:ext cx="31441" cy="31441"/>
              <a:chOff x="0" y="0"/>
              <a:chExt cx="812800" cy="812800"/>
            </a:xfrm>
          </p:grpSpPr>
          <p:sp>
            <p:nvSpPr>
              <p:cNvPr id="711" name="Freeform 7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3" name="Group 713"/>
            <p:cNvGrpSpPr/>
            <p:nvPr/>
          </p:nvGrpSpPr>
          <p:grpSpPr>
            <a:xfrm>
              <a:off x="4838497" y="1037084"/>
              <a:ext cx="31441" cy="31441"/>
              <a:chOff x="0" y="0"/>
              <a:chExt cx="812800" cy="812800"/>
            </a:xfrm>
          </p:grpSpPr>
          <p:sp>
            <p:nvSpPr>
              <p:cNvPr id="714" name="Freeform 7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6" name="Group 716"/>
            <p:cNvGrpSpPr/>
            <p:nvPr/>
          </p:nvGrpSpPr>
          <p:grpSpPr>
            <a:xfrm>
              <a:off x="5061627" y="945896"/>
              <a:ext cx="31441" cy="31441"/>
              <a:chOff x="0" y="0"/>
              <a:chExt cx="812800" cy="812800"/>
            </a:xfrm>
          </p:grpSpPr>
          <p:sp>
            <p:nvSpPr>
              <p:cNvPr id="717" name="Freeform 7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9" name="Group 719"/>
            <p:cNvGrpSpPr/>
            <p:nvPr/>
          </p:nvGrpSpPr>
          <p:grpSpPr>
            <a:xfrm>
              <a:off x="5434049" y="953349"/>
              <a:ext cx="31441" cy="31441"/>
              <a:chOff x="0" y="0"/>
              <a:chExt cx="812800" cy="812800"/>
            </a:xfrm>
          </p:grpSpPr>
          <p:sp>
            <p:nvSpPr>
              <p:cNvPr id="720" name="Freeform 7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2" name="Group 722"/>
            <p:cNvGrpSpPr/>
            <p:nvPr/>
          </p:nvGrpSpPr>
          <p:grpSpPr>
            <a:xfrm>
              <a:off x="5695965" y="1082202"/>
              <a:ext cx="31441" cy="31441"/>
              <a:chOff x="0" y="0"/>
              <a:chExt cx="812800" cy="812800"/>
            </a:xfrm>
          </p:grpSpPr>
          <p:sp>
            <p:nvSpPr>
              <p:cNvPr id="723" name="Freeform 7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5" name="Group 725"/>
            <p:cNvGrpSpPr/>
            <p:nvPr/>
          </p:nvGrpSpPr>
          <p:grpSpPr>
            <a:xfrm>
              <a:off x="5265467" y="1109846"/>
              <a:ext cx="31441" cy="31441"/>
              <a:chOff x="0" y="0"/>
              <a:chExt cx="812800" cy="812800"/>
            </a:xfrm>
          </p:grpSpPr>
          <p:sp>
            <p:nvSpPr>
              <p:cNvPr id="726" name="Freeform 7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8" name="Group 728"/>
            <p:cNvGrpSpPr/>
            <p:nvPr/>
          </p:nvGrpSpPr>
          <p:grpSpPr>
            <a:xfrm>
              <a:off x="4138035" y="1050760"/>
              <a:ext cx="31441" cy="31441"/>
              <a:chOff x="0" y="0"/>
              <a:chExt cx="812800" cy="812800"/>
            </a:xfrm>
          </p:grpSpPr>
          <p:sp>
            <p:nvSpPr>
              <p:cNvPr id="729" name="Freeform 7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1" name="Group 731"/>
            <p:cNvGrpSpPr/>
            <p:nvPr/>
          </p:nvGrpSpPr>
          <p:grpSpPr>
            <a:xfrm>
              <a:off x="1884931" y="1197118"/>
              <a:ext cx="31441" cy="31441"/>
              <a:chOff x="0" y="0"/>
              <a:chExt cx="812800" cy="812800"/>
            </a:xfrm>
          </p:grpSpPr>
          <p:sp>
            <p:nvSpPr>
              <p:cNvPr id="732" name="Freeform 7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4" name="Group 734"/>
            <p:cNvGrpSpPr/>
            <p:nvPr/>
          </p:nvGrpSpPr>
          <p:grpSpPr>
            <a:xfrm>
              <a:off x="1378792" y="1176525"/>
              <a:ext cx="31441" cy="31441"/>
              <a:chOff x="0" y="0"/>
              <a:chExt cx="812800" cy="812800"/>
            </a:xfrm>
          </p:grpSpPr>
          <p:sp>
            <p:nvSpPr>
              <p:cNvPr id="735" name="Freeform 7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7" name="Group 737"/>
            <p:cNvGrpSpPr/>
            <p:nvPr/>
          </p:nvGrpSpPr>
          <p:grpSpPr>
            <a:xfrm>
              <a:off x="4549312" y="1001741"/>
              <a:ext cx="31441" cy="31441"/>
              <a:chOff x="0" y="0"/>
              <a:chExt cx="812800" cy="812800"/>
            </a:xfrm>
          </p:grpSpPr>
          <p:sp>
            <p:nvSpPr>
              <p:cNvPr id="738" name="Freeform 7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0" name="Group 740"/>
            <p:cNvGrpSpPr/>
            <p:nvPr/>
          </p:nvGrpSpPr>
          <p:grpSpPr>
            <a:xfrm>
              <a:off x="6068106" y="1050760"/>
              <a:ext cx="31441" cy="31441"/>
              <a:chOff x="0" y="0"/>
              <a:chExt cx="812800" cy="812800"/>
            </a:xfrm>
          </p:grpSpPr>
          <p:sp>
            <p:nvSpPr>
              <p:cNvPr id="741" name="Freeform 7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3" name="Group 743"/>
            <p:cNvGrpSpPr/>
            <p:nvPr/>
          </p:nvGrpSpPr>
          <p:grpSpPr>
            <a:xfrm>
              <a:off x="3223962" y="1181397"/>
              <a:ext cx="31441" cy="31441"/>
              <a:chOff x="0" y="0"/>
              <a:chExt cx="812800" cy="812800"/>
            </a:xfrm>
          </p:grpSpPr>
          <p:sp>
            <p:nvSpPr>
              <p:cNvPr id="744" name="Freeform 7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</p:grpSp>
      <p:sp>
        <p:nvSpPr>
          <p:cNvPr id="746" name="Freeform 746"/>
          <p:cNvSpPr/>
          <p:nvPr/>
        </p:nvSpPr>
        <p:spPr>
          <a:xfrm>
            <a:off x="12124226" y="4372847"/>
            <a:ext cx="2052066" cy="1548377"/>
          </a:xfrm>
          <a:custGeom>
            <a:avLst/>
            <a:gdLst/>
            <a:ahLst/>
            <a:cxnLst/>
            <a:rect l="l" t="t" r="r" b="b"/>
            <a:pathLst>
              <a:path w="2052066" h="1548377">
                <a:moveTo>
                  <a:pt x="0" y="0"/>
                </a:moveTo>
                <a:lnTo>
                  <a:pt x="2052066" y="0"/>
                </a:lnTo>
                <a:lnTo>
                  <a:pt x="2052066" y="1548377"/>
                </a:lnTo>
                <a:lnTo>
                  <a:pt x="0" y="1548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47" name="Freeform 747"/>
          <p:cNvSpPr/>
          <p:nvPr/>
        </p:nvSpPr>
        <p:spPr>
          <a:xfrm>
            <a:off x="7911345" y="8408913"/>
            <a:ext cx="2465311" cy="832042"/>
          </a:xfrm>
          <a:custGeom>
            <a:avLst/>
            <a:gdLst/>
            <a:ahLst/>
            <a:cxnLst/>
            <a:rect l="l" t="t" r="r" b="b"/>
            <a:pathLst>
              <a:path w="2465311" h="832042">
                <a:moveTo>
                  <a:pt x="0" y="0"/>
                </a:moveTo>
                <a:lnTo>
                  <a:pt x="2465310" y="0"/>
                </a:lnTo>
                <a:lnTo>
                  <a:pt x="2465310" y="832043"/>
                </a:lnTo>
                <a:lnTo>
                  <a:pt x="0" y="83204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48" name="Group 748"/>
          <p:cNvGrpSpPr/>
          <p:nvPr/>
        </p:nvGrpSpPr>
        <p:grpSpPr>
          <a:xfrm>
            <a:off x="3453727" y="6067247"/>
            <a:ext cx="3734507" cy="1485790"/>
            <a:chOff x="0" y="0"/>
            <a:chExt cx="4979343" cy="1981053"/>
          </a:xfrm>
        </p:grpSpPr>
        <p:grpSp>
          <p:nvGrpSpPr>
            <p:cNvPr id="749" name="Group 749"/>
            <p:cNvGrpSpPr/>
            <p:nvPr/>
          </p:nvGrpSpPr>
          <p:grpSpPr>
            <a:xfrm rot="-1624402">
              <a:off x="2190044" y="182294"/>
              <a:ext cx="1014849" cy="887993"/>
              <a:chOff x="0" y="0"/>
              <a:chExt cx="812800" cy="711200"/>
            </a:xfrm>
          </p:grpSpPr>
          <p:sp>
            <p:nvSpPr>
              <p:cNvPr id="750" name="Freeform 75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2" name="Group 752"/>
            <p:cNvGrpSpPr/>
            <p:nvPr/>
          </p:nvGrpSpPr>
          <p:grpSpPr>
            <a:xfrm rot="-5281159">
              <a:off x="2040325" y="343834"/>
              <a:ext cx="433789" cy="412554"/>
              <a:chOff x="0" y="0"/>
              <a:chExt cx="747806" cy="711200"/>
            </a:xfrm>
          </p:grpSpPr>
          <p:sp>
            <p:nvSpPr>
              <p:cNvPr id="753" name="Freeform 753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/>
              <p:cNvSpPr txBox="1"/>
              <p:nvPr/>
            </p:nvSpPr>
            <p:spPr>
              <a:xfrm>
                <a:off x="116845" y="273050"/>
                <a:ext cx="514117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5" name="Group 755"/>
            <p:cNvGrpSpPr/>
            <p:nvPr/>
          </p:nvGrpSpPr>
          <p:grpSpPr>
            <a:xfrm rot="-3250671">
              <a:off x="2672806" y="101514"/>
              <a:ext cx="49326" cy="475343"/>
              <a:chOff x="0" y="0"/>
              <a:chExt cx="24256" cy="233747"/>
            </a:xfrm>
          </p:grpSpPr>
          <p:sp>
            <p:nvSpPr>
              <p:cNvPr id="756" name="Freeform 756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/>
              <p:cNvSpPr txBox="1"/>
              <p:nvPr/>
            </p:nvSpPr>
            <p:spPr>
              <a:xfrm>
                <a:off x="0" y="-57150"/>
                <a:ext cx="24256" cy="2908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8" name="Group 758"/>
            <p:cNvGrpSpPr/>
            <p:nvPr/>
          </p:nvGrpSpPr>
          <p:grpSpPr>
            <a:xfrm rot="-2995327">
              <a:off x="2635076" y="47938"/>
              <a:ext cx="39144" cy="396579"/>
              <a:chOff x="0" y="0"/>
              <a:chExt cx="19249" cy="195016"/>
            </a:xfrm>
          </p:grpSpPr>
          <p:sp>
            <p:nvSpPr>
              <p:cNvPr id="759" name="Freeform 759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/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1" name="Group 761"/>
            <p:cNvGrpSpPr/>
            <p:nvPr/>
          </p:nvGrpSpPr>
          <p:grpSpPr>
            <a:xfrm>
              <a:off x="2490321" y="103587"/>
              <a:ext cx="39144" cy="396579"/>
              <a:chOff x="0" y="0"/>
              <a:chExt cx="19249" cy="195016"/>
            </a:xfrm>
          </p:grpSpPr>
          <p:sp>
            <p:nvSpPr>
              <p:cNvPr id="762" name="Freeform 762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/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4" name="Group 764"/>
            <p:cNvGrpSpPr/>
            <p:nvPr/>
          </p:nvGrpSpPr>
          <p:grpSpPr>
            <a:xfrm rot="-2829512">
              <a:off x="2852749" y="311816"/>
              <a:ext cx="63600" cy="316764"/>
              <a:chOff x="0" y="0"/>
              <a:chExt cx="31275" cy="155767"/>
            </a:xfrm>
          </p:grpSpPr>
          <p:sp>
            <p:nvSpPr>
              <p:cNvPr id="765" name="Freeform 765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/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7" name="Group 767"/>
            <p:cNvGrpSpPr/>
            <p:nvPr/>
          </p:nvGrpSpPr>
          <p:grpSpPr>
            <a:xfrm rot="-2700000">
              <a:off x="2558258" y="134554"/>
              <a:ext cx="92384" cy="259681"/>
              <a:chOff x="0" y="0"/>
              <a:chExt cx="45429" cy="127697"/>
            </a:xfrm>
          </p:grpSpPr>
          <p:sp>
            <p:nvSpPr>
              <p:cNvPr id="768" name="Freeform 768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/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0" name="Group 770"/>
            <p:cNvGrpSpPr/>
            <p:nvPr/>
          </p:nvGrpSpPr>
          <p:grpSpPr>
            <a:xfrm rot="97048">
              <a:off x="2444129" y="303129"/>
              <a:ext cx="92384" cy="259681"/>
              <a:chOff x="0" y="0"/>
              <a:chExt cx="45429" cy="127697"/>
            </a:xfrm>
          </p:grpSpPr>
          <p:sp>
            <p:nvSpPr>
              <p:cNvPr id="771" name="Freeform 771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/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3" name="Group 773"/>
            <p:cNvGrpSpPr/>
            <p:nvPr/>
          </p:nvGrpSpPr>
          <p:grpSpPr>
            <a:xfrm>
              <a:off x="2411089" y="232276"/>
              <a:ext cx="317835" cy="317835"/>
              <a:chOff x="0" y="0"/>
              <a:chExt cx="812800" cy="812800"/>
            </a:xfrm>
          </p:grpSpPr>
          <p:sp>
            <p:nvSpPr>
              <p:cNvPr id="774" name="Freeform 7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6" name="Group 776"/>
            <p:cNvGrpSpPr/>
            <p:nvPr/>
          </p:nvGrpSpPr>
          <p:grpSpPr>
            <a:xfrm rot="-7010399">
              <a:off x="2271674" y="291845"/>
              <a:ext cx="63600" cy="316764"/>
              <a:chOff x="0" y="0"/>
              <a:chExt cx="31275" cy="155767"/>
            </a:xfrm>
          </p:grpSpPr>
          <p:sp>
            <p:nvSpPr>
              <p:cNvPr id="777" name="Freeform 777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/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9" name="Group 779"/>
            <p:cNvGrpSpPr/>
            <p:nvPr/>
          </p:nvGrpSpPr>
          <p:grpSpPr>
            <a:xfrm rot="-5400000">
              <a:off x="1451189" y="1191586"/>
              <a:ext cx="193358" cy="293328"/>
              <a:chOff x="0" y="0"/>
              <a:chExt cx="95083" cy="144243"/>
            </a:xfrm>
          </p:grpSpPr>
          <p:sp>
            <p:nvSpPr>
              <p:cNvPr id="780" name="Freeform 780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/>
              <p:cNvSpPr txBox="1"/>
              <p:nvPr/>
            </p:nvSpPr>
            <p:spPr>
              <a:xfrm>
                <a:off x="0" y="-57150"/>
                <a:ext cx="95083" cy="201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2" name="Group 782"/>
            <p:cNvGrpSpPr/>
            <p:nvPr/>
          </p:nvGrpSpPr>
          <p:grpSpPr>
            <a:xfrm rot="-2158100">
              <a:off x="1093046" y="1106341"/>
              <a:ext cx="206103" cy="313222"/>
              <a:chOff x="0" y="0"/>
              <a:chExt cx="101350" cy="154025"/>
            </a:xfrm>
          </p:grpSpPr>
          <p:sp>
            <p:nvSpPr>
              <p:cNvPr id="783" name="Freeform 783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/>
              <p:cNvSpPr txBox="1"/>
              <p:nvPr/>
            </p:nvSpPr>
            <p:spPr>
              <a:xfrm>
                <a:off x="0" y="-57150"/>
                <a:ext cx="101350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785" name="AutoShape 785"/>
            <p:cNvSpPr/>
            <p:nvPr/>
          </p:nvSpPr>
          <p:spPr>
            <a:xfrm>
              <a:off x="1194488" y="1112704"/>
              <a:ext cx="462427" cy="14250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86" name="Group 786"/>
            <p:cNvGrpSpPr/>
            <p:nvPr/>
          </p:nvGrpSpPr>
          <p:grpSpPr>
            <a:xfrm rot="-2039154">
              <a:off x="1160626" y="1147361"/>
              <a:ext cx="243603" cy="391386"/>
              <a:chOff x="0" y="0"/>
              <a:chExt cx="119791" cy="192462"/>
            </a:xfrm>
          </p:grpSpPr>
          <p:sp>
            <p:nvSpPr>
              <p:cNvPr id="787" name="Freeform 787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/>
              <p:cNvSpPr txBox="1"/>
              <p:nvPr/>
            </p:nvSpPr>
            <p:spPr>
              <a:xfrm>
                <a:off x="0" y="-57150"/>
                <a:ext cx="119791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9" name="Group 789"/>
            <p:cNvGrpSpPr/>
            <p:nvPr/>
          </p:nvGrpSpPr>
          <p:grpSpPr>
            <a:xfrm rot="-5400000">
              <a:off x="1294218" y="1336144"/>
              <a:ext cx="193358" cy="281160"/>
              <a:chOff x="0" y="0"/>
              <a:chExt cx="95083" cy="138259"/>
            </a:xfrm>
          </p:grpSpPr>
          <p:sp>
            <p:nvSpPr>
              <p:cNvPr id="790" name="Freeform 790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/>
              <p:cNvSpPr txBox="1"/>
              <p:nvPr/>
            </p:nvSpPr>
            <p:spPr>
              <a:xfrm>
                <a:off x="0" y="-57150"/>
                <a:ext cx="95083" cy="195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2" name="Group 792"/>
            <p:cNvGrpSpPr/>
            <p:nvPr/>
          </p:nvGrpSpPr>
          <p:grpSpPr>
            <a:xfrm rot="-7643162">
              <a:off x="1470494" y="1266121"/>
              <a:ext cx="146302" cy="335301"/>
              <a:chOff x="0" y="0"/>
              <a:chExt cx="71943" cy="164882"/>
            </a:xfrm>
          </p:grpSpPr>
          <p:sp>
            <p:nvSpPr>
              <p:cNvPr id="793" name="Freeform 793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/>
              <p:cNvSpPr txBox="1"/>
              <p:nvPr/>
            </p:nvSpPr>
            <p:spPr>
              <a:xfrm>
                <a:off x="0" y="-57150"/>
                <a:ext cx="71943" cy="222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5" name="Group 795"/>
            <p:cNvGrpSpPr/>
            <p:nvPr/>
          </p:nvGrpSpPr>
          <p:grpSpPr>
            <a:xfrm rot="-5522227">
              <a:off x="1379481" y="1142049"/>
              <a:ext cx="227245" cy="391386"/>
              <a:chOff x="0" y="0"/>
              <a:chExt cx="111747" cy="192462"/>
            </a:xfrm>
          </p:grpSpPr>
          <p:sp>
            <p:nvSpPr>
              <p:cNvPr id="796" name="Freeform 796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/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 rot="-2300080">
              <a:off x="1082475" y="1057055"/>
              <a:ext cx="227245" cy="391386"/>
              <a:chOff x="0" y="0"/>
              <a:chExt cx="111747" cy="192462"/>
            </a:xfrm>
          </p:grpSpPr>
          <p:sp>
            <p:nvSpPr>
              <p:cNvPr id="799" name="Freeform 799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/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1" name="Group 801"/>
            <p:cNvGrpSpPr/>
            <p:nvPr/>
          </p:nvGrpSpPr>
          <p:grpSpPr>
            <a:xfrm rot="-9175613">
              <a:off x="2272418" y="1549734"/>
              <a:ext cx="97087" cy="167622"/>
              <a:chOff x="0" y="0"/>
              <a:chExt cx="47742" cy="82427"/>
            </a:xfrm>
          </p:grpSpPr>
          <p:sp>
            <p:nvSpPr>
              <p:cNvPr id="802" name="Freeform 802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/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 rot="-7512663">
              <a:off x="2329352" y="1467965"/>
              <a:ext cx="109588" cy="313222"/>
              <a:chOff x="0" y="0"/>
              <a:chExt cx="53889" cy="154025"/>
            </a:xfrm>
          </p:grpSpPr>
          <p:sp>
            <p:nvSpPr>
              <p:cNvPr id="805" name="Freeform 805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/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7" name="Group 807"/>
            <p:cNvGrpSpPr/>
            <p:nvPr/>
          </p:nvGrpSpPr>
          <p:grpSpPr>
            <a:xfrm rot="8556837">
              <a:off x="2265261" y="1769956"/>
              <a:ext cx="179940" cy="145431"/>
              <a:chOff x="0" y="0"/>
              <a:chExt cx="88484" cy="71515"/>
            </a:xfrm>
          </p:grpSpPr>
          <p:sp>
            <p:nvSpPr>
              <p:cNvPr id="808" name="Freeform 808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/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0" name="Group 810"/>
            <p:cNvGrpSpPr/>
            <p:nvPr/>
          </p:nvGrpSpPr>
          <p:grpSpPr>
            <a:xfrm rot="-10699013">
              <a:off x="2238888" y="1652401"/>
              <a:ext cx="109795" cy="299191"/>
              <a:chOff x="0" y="0"/>
              <a:chExt cx="53991" cy="147126"/>
            </a:xfrm>
          </p:grpSpPr>
          <p:sp>
            <p:nvSpPr>
              <p:cNvPr id="811" name="Freeform 811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/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3" name="Group 813"/>
            <p:cNvGrpSpPr/>
            <p:nvPr/>
          </p:nvGrpSpPr>
          <p:grpSpPr>
            <a:xfrm rot="-8924656">
              <a:off x="2462842" y="1464535"/>
              <a:ext cx="154211" cy="358250"/>
              <a:chOff x="0" y="0"/>
              <a:chExt cx="75833" cy="176168"/>
            </a:xfrm>
          </p:grpSpPr>
          <p:sp>
            <p:nvSpPr>
              <p:cNvPr id="814" name="Freeform 814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/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 rot="-9031634">
              <a:off x="2304018" y="1406282"/>
              <a:ext cx="264308" cy="435198"/>
              <a:chOff x="0" y="0"/>
              <a:chExt cx="129972" cy="214006"/>
            </a:xfrm>
          </p:grpSpPr>
          <p:sp>
            <p:nvSpPr>
              <p:cNvPr id="817" name="Freeform 817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/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9" name="Group 819"/>
            <p:cNvGrpSpPr/>
            <p:nvPr/>
          </p:nvGrpSpPr>
          <p:grpSpPr>
            <a:xfrm rot="-7700080">
              <a:off x="2296899" y="1736067"/>
              <a:ext cx="89266" cy="259189"/>
              <a:chOff x="0" y="0"/>
              <a:chExt cx="43896" cy="127455"/>
            </a:xfrm>
          </p:grpSpPr>
          <p:sp>
            <p:nvSpPr>
              <p:cNvPr id="820" name="Freeform 82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/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22" name="AutoShape 822"/>
            <p:cNvSpPr/>
            <p:nvPr/>
          </p:nvSpPr>
          <p:spPr>
            <a:xfrm flipV="1">
              <a:off x="2293785" y="1643660"/>
              <a:ext cx="307882" cy="271881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3" name="Group 823"/>
            <p:cNvGrpSpPr/>
            <p:nvPr/>
          </p:nvGrpSpPr>
          <p:grpSpPr>
            <a:xfrm rot="9046825">
              <a:off x="2278339" y="1858869"/>
              <a:ext cx="126908" cy="69664"/>
              <a:chOff x="0" y="0"/>
              <a:chExt cx="62407" cy="34257"/>
            </a:xfrm>
          </p:grpSpPr>
          <p:sp>
            <p:nvSpPr>
              <p:cNvPr id="824" name="Freeform 824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5" name="TextBox 825"/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6" name="Group 826"/>
            <p:cNvGrpSpPr/>
            <p:nvPr/>
          </p:nvGrpSpPr>
          <p:grpSpPr>
            <a:xfrm rot="7624170">
              <a:off x="2494978" y="1417885"/>
              <a:ext cx="248362" cy="167064"/>
              <a:chOff x="0" y="0"/>
              <a:chExt cx="122131" cy="82153"/>
            </a:xfrm>
          </p:grpSpPr>
          <p:sp>
            <p:nvSpPr>
              <p:cNvPr id="827" name="Freeform 827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8" name="TextBox 828"/>
              <p:cNvSpPr txBox="1"/>
              <p:nvPr/>
            </p:nvSpPr>
            <p:spPr>
              <a:xfrm>
                <a:off x="0" y="-57150"/>
                <a:ext cx="122131" cy="1393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9" name="Group 829"/>
            <p:cNvGrpSpPr/>
            <p:nvPr/>
          </p:nvGrpSpPr>
          <p:grpSpPr>
            <a:xfrm rot="9447300">
              <a:off x="2354717" y="1368331"/>
              <a:ext cx="329828" cy="133155"/>
              <a:chOff x="0" y="0"/>
              <a:chExt cx="162191" cy="65478"/>
            </a:xfrm>
          </p:grpSpPr>
          <p:sp>
            <p:nvSpPr>
              <p:cNvPr id="830" name="Freeform 830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1" name="TextBox 831"/>
              <p:cNvSpPr txBox="1"/>
              <p:nvPr/>
            </p:nvSpPr>
            <p:spPr>
              <a:xfrm>
                <a:off x="0" y="-57150"/>
                <a:ext cx="162191" cy="122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2" name="Group 832"/>
            <p:cNvGrpSpPr/>
            <p:nvPr/>
          </p:nvGrpSpPr>
          <p:grpSpPr>
            <a:xfrm rot="9447300">
              <a:off x="2257806" y="1421484"/>
              <a:ext cx="248362" cy="170983"/>
              <a:chOff x="0" y="0"/>
              <a:chExt cx="122131" cy="84080"/>
            </a:xfrm>
          </p:grpSpPr>
          <p:sp>
            <p:nvSpPr>
              <p:cNvPr id="833" name="Freeform 833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4" name="TextBox 834"/>
              <p:cNvSpPr txBox="1"/>
              <p:nvPr/>
            </p:nvSpPr>
            <p:spPr>
              <a:xfrm>
                <a:off x="0" y="-57150"/>
                <a:ext cx="122131" cy="1412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5" name="Group 835"/>
            <p:cNvGrpSpPr/>
            <p:nvPr/>
          </p:nvGrpSpPr>
          <p:grpSpPr>
            <a:xfrm rot="9447300">
              <a:off x="2234948" y="1520884"/>
              <a:ext cx="248362" cy="168197"/>
              <a:chOff x="0" y="0"/>
              <a:chExt cx="122131" cy="82710"/>
            </a:xfrm>
          </p:grpSpPr>
          <p:sp>
            <p:nvSpPr>
              <p:cNvPr id="836" name="Freeform 836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7" name="TextBox 837"/>
              <p:cNvSpPr txBox="1"/>
              <p:nvPr/>
            </p:nvSpPr>
            <p:spPr>
              <a:xfrm>
                <a:off x="0" y="-57150"/>
                <a:ext cx="122131" cy="139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38" name="AutoShape 838"/>
            <p:cNvSpPr/>
            <p:nvPr/>
          </p:nvSpPr>
          <p:spPr>
            <a:xfrm flipV="1">
              <a:off x="2279622" y="1447065"/>
              <a:ext cx="391735" cy="46804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9" name="AutoShape 839"/>
            <p:cNvSpPr/>
            <p:nvPr/>
          </p:nvSpPr>
          <p:spPr>
            <a:xfrm flipV="1">
              <a:off x="2279622" y="1407299"/>
              <a:ext cx="348495" cy="41097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0" name="AutoShape 840"/>
            <p:cNvSpPr/>
            <p:nvPr/>
          </p:nvSpPr>
          <p:spPr>
            <a:xfrm flipV="1">
              <a:off x="2279622" y="1407299"/>
              <a:ext cx="274626" cy="303122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1" name="AutoShape 841"/>
            <p:cNvSpPr/>
            <p:nvPr/>
          </p:nvSpPr>
          <p:spPr>
            <a:xfrm flipV="1">
              <a:off x="2279622" y="1407299"/>
              <a:ext cx="229114" cy="23540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2" name="AutoShape 842"/>
            <p:cNvSpPr/>
            <p:nvPr/>
          </p:nvSpPr>
          <p:spPr>
            <a:xfrm flipV="1">
              <a:off x="1353431" y="1298749"/>
              <a:ext cx="268169" cy="24250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3" name="AutoShape 843"/>
            <p:cNvSpPr/>
            <p:nvPr/>
          </p:nvSpPr>
          <p:spPr>
            <a:xfrm flipV="1">
              <a:off x="1268855" y="1295777"/>
              <a:ext cx="278156" cy="15474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4" name="AutoShape 844"/>
            <p:cNvSpPr/>
            <p:nvPr/>
          </p:nvSpPr>
          <p:spPr>
            <a:xfrm flipV="1">
              <a:off x="1201935" y="1255933"/>
              <a:ext cx="273077" cy="12533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45" name="Group 845"/>
            <p:cNvGrpSpPr/>
            <p:nvPr/>
          </p:nvGrpSpPr>
          <p:grpSpPr>
            <a:xfrm rot="-8648162">
              <a:off x="3604277" y="1442067"/>
              <a:ext cx="79339" cy="136981"/>
              <a:chOff x="0" y="0"/>
              <a:chExt cx="47742" cy="82427"/>
            </a:xfrm>
          </p:grpSpPr>
          <p:sp>
            <p:nvSpPr>
              <p:cNvPr id="846" name="Freeform 84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/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48" name="Group 848"/>
            <p:cNvGrpSpPr/>
            <p:nvPr/>
          </p:nvGrpSpPr>
          <p:grpSpPr>
            <a:xfrm rot="-6985212">
              <a:off x="3651316" y="1383223"/>
              <a:ext cx="89555" cy="255965"/>
              <a:chOff x="0" y="0"/>
              <a:chExt cx="53889" cy="154025"/>
            </a:xfrm>
          </p:grpSpPr>
          <p:sp>
            <p:nvSpPr>
              <p:cNvPr id="849" name="Freeform 84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/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1" name="Group 851"/>
            <p:cNvGrpSpPr/>
            <p:nvPr/>
          </p:nvGrpSpPr>
          <p:grpSpPr>
            <a:xfrm rot="9084289">
              <a:off x="3571981" y="1624305"/>
              <a:ext cx="147047" cy="118846"/>
              <a:chOff x="0" y="0"/>
              <a:chExt cx="88484" cy="71515"/>
            </a:xfrm>
          </p:grpSpPr>
          <p:sp>
            <p:nvSpPr>
              <p:cNvPr id="852" name="Freeform 85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/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4" name="Group 854"/>
            <p:cNvGrpSpPr/>
            <p:nvPr/>
          </p:nvGrpSpPr>
          <p:grpSpPr>
            <a:xfrm rot="-7172629">
              <a:off x="3595095" y="1594679"/>
              <a:ext cx="72948" cy="211809"/>
              <a:chOff x="0" y="0"/>
              <a:chExt cx="43896" cy="127455"/>
            </a:xfrm>
          </p:grpSpPr>
          <p:sp>
            <p:nvSpPr>
              <p:cNvPr id="855" name="Freeform 855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/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7" name="Group 857"/>
            <p:cNvGrpSpPr/>
            <p:nvPr/>
          </p:nvGrpSpPr>
          <p:grpSpPr>
            <a:xfrm rot="-10171561">
              <a:off x="3556098" y="1520955"/>
              <a:ext cx="89724" cy="244499"/>
              <a:chOff x="0" y="0"/>
              <a:chExt cx="53991" cy="147126"/>
            </a:xfrm>
          </p:grpSpPr>
          <p:sp>
            <p:nvSpPr>
              <p:cNvPr id="858" name="Freeform 858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/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0" name="Group 860"/>
            <p:cNvGrpSpPr/>
            <p:nvPr/>
          </p:nvGrpSpPr>
          <p:grpSpPr>
            <a:xfrm rot="-8397204">
              <a:off x="3756525" y="1399695"/>
              <a:ext cx="126021" cy="292762"/>
              <a:chOff x="0" y="0"/>
              <a:chExt cx="75833" cy="176168"/>
            </a:xfrm>
          </p:grpSpPr>
          <p:sp>
            <p:nvSpPr>
              <p:cNvPr id="861" name="Freeform 861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/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3" name="Group 863"/>
            <p:cNvGrpSpPr/>
            <p:nvPr/>
          </p:nvGrpSpPr>
          <p:grpSpPr>
            <a:xfrm rot="-8504182">
              <a:off x="3630201" y="1339320"/>
              <a:ext cx="215992" cy="355643"/>
              <a:chOff x="0" y="0"/>
              <a:chExt cx="129972" cy="214006"/>
            </a:xfrm>
          </p:grpSpPr>
          <p:sp>
            <p:nvSpPr>
              <p:cNvPr id="864" name="Freeform 864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5" name="TextBox 865"/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66" name="AutoShape 866"/>
            <p:cNvSpPr/>
            <p:nvPr/>
          </p:nvSpPr>
          <p:spPr>
            <a:xfrm flipV="1">
              <a:off x="3586779" y="1553784"/>
              <a:ext cx="282601" cy="18112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7" name="Group 867"/>
            <p:cNvGrpSpPr/>
            <p:nvPr/>
          </p:nvGrpSpPr>
          <p:grpSpPr>
            <a:xfrm rot="9574277">
              <a:off x="3576424" y="1694796"/>
              <a:ext cx="103710" cy="56930"/>
              <a:chOff x="0" y="0"/>
              <a:chExt cx="62407" cy="34257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70" name="AutoShape 870"/>
            <p:cNvSpPr/>
            <p:nvPr/>
          </p:nvSpPr>
          <p:spPr>
            <a:xfrm flipV="1">
              <a:off x="3564590" y="1389199"/>
              <a:ext cx="206068" cy="30792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1" name="AutoShape 871"/>
            <p:cNvSpPr/>
            <p:nvPr/>
          </p:nvSpPr>
          <p:spPr>
            <a:xfrm flipV="1">
              <a:off x="3605650" y="1389199"/>
              <a:ext cx="165008" cy="33382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2" name="AutoShape 872"/>
            <p:cNvSpPr/>
            <p:nvPr/>
          </p:nvSpPr>
          <p:spPr>
            <a:xfrm flipV="1">
              <a:off x="3689123" y="1380076"/>
              <a:ext cx="112852" cy="29780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3" name="AutoShape 873"/>
            <p:cNvSpPr/>
            <p:nvPr/>
          </p:nvSpPr>
          <p:spPr>
            <a:xfrm flipV="1">
              <a:off x="3764796" y="1411684"/>
              <a:ext cx="69133" cy="19898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4" name="Group 874"/>
            <p:cNvGrpSpPr/>
            <p:nvPr/>
          </p:nvGrpSpPr>
          <p:grpSpPr>
            <a:xfrm>
              <a:off x="1476060" y="927598"/>
              <a:ext cx="2711290" cy="661432"/>
              <a:chOff x="0" y="0"/>
              <a:chExt cx="1333263" cy="325256"/>
            </a:xfrm>
          </p:grpSpPr>
          <p:sp>
            <p:nvSpPr>
              <p:cNvPr id="875" name="Freeform 875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/>
              <p:cNvSpPr txBox="1"/>
              <p:nvPr/>
            </p:nvSpPr>
            <p:spPr>
              <a:xfrm>
                <a:off x="124993" y="-26657"/>
                <a:ext cx="1083276" cy="321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77" name="Group 877"/>
            <p:cNvGrpSpPr/>
            <p:nvPr/>
          </p:nvGrpSpPr>
          <p:grpSpPr>
            <a:xfrm rot="-405581">
              <a:off x="2655090" y="1071860"/>
              <a:ext cx="1904905" cy="460335"/>
              <a:chOff x="0" y="0"/>
              <a:chExt cx="1329862" cy="321371"/>
            </a:xfrm>
          </p:grpSpPr>
          <p:sp>
            <p:nvSpPr>
              <p:cNvPr id="878" name="Freeform 878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/>
              <p:cNvSpPr txBox="1"/>
              <p:nvPr/>
            </p:nvSpPr>
            <p:spPr>
              <a:xfrm>
                <a:off x="124675" y="-27021"/>
                <a:ext cx="1080513" cy="31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0" name="Group 880"/>
            <p:cNvGrpSpPr/>
            <p:nvPr/>
          </p:nvGrpSpPr>
          <p:grpSpPr>
            <a:xfrm rot="-405581">
              <a:off x="3039483" y="1182853"/>
              <a:ext cx="1904905" cy="240179"/>
              <a:chOff x="0" y="0"/>
              <a:chExt cx="1329862" cy="167675"/>
            </a:xfrm>
          </p:grpSpPr>
          <p:sp>
            <p:nvSpPr>
              <p:cNvPr id="881" name="Freeform 881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/>
              <p:cNvSpPr txBox="1"/>
              <p:nvPr/>
            </p:nvSpPr>
            <p:spPr>
              <a:xfrm>
                <a:off x="124675" y="-41430"/>
                <a:ext cx="1080513" cy="1933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3" name="Group 883"/>
            <p:cNvGrpSpPr/>
            <p:nvPr/>
          </p:nvGrpSpPr>
          <p:grpSpPr>
            <a:xfrm rot="687336">
              <a:off x="535228" y="1112372"/>
              <a:ext cx="1529344" cy="85353"/>
              <a:chOff x="0" y="0"/>
              <a:chExt cx="1329862" cy="74220"/>
            </a:xfrm>
          </p:grpSpPr>
          <p:sp>
            <p:nvSpPr>
              <p:cNvPr id="884" name="Freeform 884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/>
              <p:cNvSpPr txBox="1"/>
              <p:nvPr/>
            </p:nvSpPr>
            <p:spPr>
              <a:xfrm>
                <a:off x="124675" y="-50192"/>
                <a:ext cx="1080513" cy="117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6" name="Group 886"/>
            <p:cNvGrpSpPr/>
            <p:nvPr/>
          </p:nvGrpSpPr>
          <p:grpSpPr>
            <a:xfrm rot="1105593">
              <a:off x="1700742" y="1020530"/>
              <a:ext cx="261892" cy="83825"/>
              <a:chOff x="0" y="0"/>
              <a:chExt cx="1391177" cy="445281"/>
            </a:xfrm>
          </p:grpSpPr>
          <p:sp>
            <p:nvSpPr>
              <p:cNvPr id="887" name="Freeform 887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/>
              <p:cNvSpPr txBox="1"/>
              <p:nvPr/>
            </p:nvSpPr>
            <p:spPr>
              <a:xfrm>
                <a:off x="130423" y="-15405"/>
                <a:ext cx="1130332" cy="418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89" name="AutoShape 889"/>
            <p:cNvSpPr/>
            <p:nvPr/>
          </p:nvSpPr>
          <p:spPr>
            <a:xfrm>
              <a:off x="713409" y="957795"/>
              <a:ext cx="1014805" cy="66641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0" name="Group 890"/>
            <p:cNvGrpSpPr/>
            <p:nvPr/>
          </p:nvGrpSpPr>
          <p:grpSpPr>
            <a:xfrm rot="458737">
              <a:off x="1019966" y="1058227"/>
              <a:ext cx="700691" cy="154160"/>
              <a:chOff x="0" y="0"/>
              <a:chExt cx="3722085" cy="818900"/>
            </a:xfrm>
          </p:grpSpPr>
          <p:sp>
            <p:nvSpPr>
              <p:cNvPr id="891" name="Freeform 891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/>
              <p:cNvSpPr txBox="1"/>
              <p:nvPr/>
            </p:nvSpPr>
            <p:spPr>
              <a:xfrm>
                <a:off x="348946" y="19622"/>
                <a:ext cx="3024194" cy="72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3" name="Group 893"/>
            <p:cNvGrpSpPr/>
            <p:nvPr/>
          </p:nvGrpSpPr>
          <p:grpSpPr>
            <a:xfrm rot="236965">
              <a:off x="1349351" y="1038677"/>
              <a:ext cx="395461" cy="183946"/>
              <a:chOff x="0" y="0"/>
              <a:chExt cx="3722085" cy="1731304"/>
            </a:xfrm>
          </p:grpSpPr>
          <p:sp>
            <p:nvSpPr>
              <p:cNvPr id="894" name="Freeform 894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/>
              <p:cNvSpPr txBox="1"/>
              <p:nvPr/>
            </p:nvSpPr>
            <p:spPr>
              <a:xfrm>
                <a:off x="348946" y="105160"/>
                <a:ext cx="3024194" cy="1463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6" name="Group 896"/>
            <p:cNvGrpSpPr/>
            <p:nvPr/>
          </p:nvGrpSpPr>
          <p:grpSpPr>
            <a:xfrm>
              <a:off x="3868290" y="964636"/>
              <a:ext cx="850911" cy="153898"/>
              <a:chOff x="0" y="0"/>
              <a:chExt cx="418431" cy="75679"/>
            </a:xfrm>
          </p:grpSpPr>
          <p:sp>
            <p:nvSpPr>
              <p:cNvPr id="897" name="Freeform 897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/>
              <p:cNvSpPr txBox="1"/>
              <p:nvPr/>
            </p:nvSpPr>
            <p:spPr>
              <a:xfrm>
                <a:off x="0" y="-57150"/>
                <a:ext cx="418431" cy="132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99" name="AutoShape 899"/>
            <p:cNvSpPr/>
            <p:nvPr/>
          </p:nvSpPr>
          <p:spPr>
            <a:xfrm flipV="1">
              <a:off x="4710597" y="961944"/>
              <a:ext cx="145817" cy="196558"/>
            </a:xfrm>
            <a:prstGeom prst="line">
              <a:avLst/>
            </a:prstGeom>
            <a:ln w="55534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0" name="AutoShape 900"/>
            <p:cNvSpPr/>
            <p:nvPr/>
          </p:nvSpPr>
          <p:spPr>
            <a:xfrm>
              <a:off x="4541242" y="1068589"/>
              <a:ext cx="423385" cy="50979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01" name="Group 901"/>
            <p:cNvGrpSpPr/>
            <p:nvPr/>
          </p:nvGrpSpPr>
          <p:grpSpPr>
            <a:xfrm rot="1564580">
              <a:off x="4913313" y="1119594"/>
              <a:ext cx="43685" cy="111781"/>
              <a:chOff x="0" y="0"/>
              <a:chExt cx="115942" cy="296675"/>
            </a:xfrm>
          </p:grpSpPr>
          <p:sp>
            <p:nvSpPr>
              <p:cNvPr id="902" name="Freeform 902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/>
              <p:cNvSpPr txBox="1"/>
              <p:nvPr/>
            </p:nvSpPr>
            <p:spPr>
              <a:xfrm>
                <a:off x="10870" y="-29337"/>
                <a:ext cx="94203" cy="298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4" name="Group 904"/>
            <p:cNvGrpSpPr/>
            <p:nvPr/>
          </p:nvGrpSpPr>
          <p:grpSpPr>
            <a:xfrm rot="4019289">
              <a:off x="4869528" y="1159473"/>
              <a:ext cx="41403" cy="115146"/>
              <a:chOff x="0" y="0"/>
              <a:chExt cx="109886" cy="305605"/>
            </a:xfrm>
          </p:grpSpPr>
          <p:sp>
            <p:nvSpPr>
              <p:cNvPr id="905" name="Freeform 905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/>
              <p:cNvSpPr txBox="1"/>
              <p:nvPr/>
            </p:nvSpPr>
            <p:spPr>
              <a:xfrm>
                <a:off x="10302" y="-28500"/>
                <a:ext cx="8928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7" name="Group 907"/>
            <p:cNvGrpSpPr/>
            <p:nvPr/>
          </p:nvGrpSpPr>
          <p:grpSpPr>
            <a:xfrm rot="3388502">
              <a:off x="4892506" y="1081909"/>
              <a:ext cx="49862" cy="115146"/>
              <a:chOff x="0" y="0"/>
              <a:chExt cx="132336" cy="305605"/>
            </a:xfrm>
          </p:grpSpPr>
          <p:sp>
            <p:nvSpPr>
              <p:cNvPr id="908" name="Freeform 908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/>
              <p:cNvSpPr txBox="1"/>
              <p:nvPr/>
            </p:nvSpPr>
            <p:spPr>
              <a:xfrm>
                <a:off x="12407" y="-28500"/>
                <a:ext cx="10752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>
              <a:off x="4440764" y="1088944"/>
              <a:ext cx="276797" cy="128897"/>
              <a:chOff x="0" y="0"/>
              <a:chExt cx="136113" cy="63384"/>
            </a:xfrm>
          </p:grpSpPr>
          <p:sp>
            <p:nvSpPr>
              <p:cNvPr id="911" name="Freeform 911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/>
              <p:cNvSpPr txBox="1"/>
              <p:nvPr/>
            </p:nvSpPr>
            <p:spPr>
              <a:xfrm>
                <a:off x="0" y="-57150"/>
                <a:ext cx="136113" cy="120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3" name="Group 913"/>
            <p:cNvGrpSpPr/>
            <p:nvPr/>
          </p:nvGrpSpPr>
          <p:grpSpPr>
            <a:xfrm>
              <a:off x="4814787" y="1141028"/>
              <a:ext cx="85691" cy="58193"/>
              <a:chOff x="0" y="0"/>
              <a:chExt cx="42138" cy="28616"/>
            </a:xfrm>
          </p:grpSpPr>
          <p:sp>
            <p:nvSpPr>
              <p:cNvPr id="914" name="Freeform 914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/>
              <p:cNvSpPr txBox="1"/>
              <p:nvPr/>
            </p:nvSpPr>
            <p:spPr>
              <a:xfrm>
                <a:off x="0" y="-57150"/>
                <a:ext cx="42138" cy="85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6" name="Group 916"/>
            <p:cNvGrpSpPr/>
            <p:nvPr/>
          </p:nvGrpSpPr>
          <p:grpSpPr>
            <a:xfrm rot="186892">
              <a:off x="675483" y="1012180"/>
              <a:ext cx="531963" cy="129977"/>
              <a:chOff x="0" y="0"/>
              <a:chExt cx="261590" cy="63916"/>
            </a:xfrm>
          </p:grpSpPr>
          <p:sp>
            <p:nvSpPr>
              <p:cNvPr id="917" name="Freeform 917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8" name="TextBox 918"/>
              <p:cNvSpPr txBox="1"/>
              <p:nvPr/>
            </p:nvSpPr>
            <p:spPr>
              <a:xfrm>
                <a:off x="0" y="-57150"/>
                <a:ext cx="261590" cy="121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9" name="Group 919"/>
            <p:cNvGrpSpPr/>
            <p:nvPr/>
          </p:nvGrpSpPr>
          <p:grpSpPr>
            <a:xfrm rot="186892">
              <a:off x="574174" y="983227"/>
              <a:ext cx="531963" cy="114468"/>
              <a:chOff x="0" y="0"/>
              <a:chExt cx="261590" cy="56289"/>
            </a:xfrm>
          </p:grpSpPr>
          <p:sp>
            <p:nvSpPr>
              <p:cNvPr id="920" name="Freeform 920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1" name="TextBox 921"/>
              <p:cNvSpPr txBox="1"/>
              <p:nvPr/>
            </p:nvSpPr>
            <p:spPr>
              <a:xfrm>
                <a:off x="0" y="-57150"/>
                <a:ext cx="261590" cy="113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2" name="Group 922"/>
            <p:cNvGrpSpPr/>
            <p:nvPr/>
          </p:nvGrpSpPr>
          <p:grpSpPr>
            <a:xfrm rot="751719">
              <a:off x="3414132" y="660915"/>
              <a:ext cx="1529344" cy="272871"/>
              <a:chOff x="0" y="0"/>
              <a:chExt cx="1329862" cy="237279"/>
            </a:xfrm>
          </p:grpSpPr>
          <p:sp>
            <p:nvSpPr>
              <p:cNvPr id="923" name="Freeform 923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4" name="TextBox 924"/>
              <p:cNvSpPr txBox="1"/>
              <p:nvPr/>
            </p:nvSpPr>
            <p:spPr>
              <a:xfrm>
                <a:off x="124675" y="-34905"/>
                <a:ext cx="1080513" cy="249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5" name="Group 925"/>
            <p:cNvGrpSpPr/>
            <p:nvPr/>
          </p:nvGrpSpPr>
          <p:grpSpPr>
            <a:xfrm>
              <a:off x="1478884" y="514094"/>
              <a:ext cx="2711290" cy="674592"/>
              <a:chOff x="0" y="0"/>
              <a:chExt cx="1333263" cy="331727"/>
            </a:xfrm>
          </p:grpSpPr>
          <p:sp>
            <p:nvSpPr>
              <p:cNvPr id="926" name="Freeform 926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" name="TextBox 927"/>
              <p:cNvSpPr txBox="1"/>
              <p:nvPr/>
            </p:nvSpPr>
            <p:spPr>
              <a:xfrm>
                <a:off x="124993" y="-26051"/>
                <a:ext cx="1083276" cy="32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8" name="Group 928"/>
            <p:cNvGrpSpPr/>
            <p:nvPr/>
          </p:nvGrpSpPr>
          <p:grpSpPr>
            <a:xfrm rot="-69683">
              <a:off x="544029" y="678599"/>
              <a:ext cx="1529344" cy="327242"/>
              <a:chOff x="0" y="0"/>
              <a:chExt cx="1329862" cy="284558"/>
            </a:xfrm>
          </p:grpSpPr>
          <p:sp>
            <p:nvSpPr>
              <p:cNvPr id="929" name="Freeform 929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/>
              <p:cNvSpPr txBox="1"/>
              <p:nvPr/>
            </p:nvSpPr>
            <p:spPr>
              <a:xfrm>
                <a:off x="124675" y="-30473"/>
                <a:ext cx="1080513" cy="288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1" name="Group 931"/>
            <p:cNvGrpSpPr/>
            <p:nvPr/>
          </p:nvGrpSpPr>
          <p:grpSpPr>
            <a:xfrm rot="-69683">
              <a:off x="912599" y="719910"/>
              <a:ext cx="1495446" cy="345562"/>
              <a:chOff x="0" y="0"/>
              <a:chExt cx="1300385" cy="300488"/>
            </a:xfrm>
          </p:grpSpPr>
          <p:sp>
            <p:nvSpPr>
              <p:cNvPr id="932" name="Freeform 932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/>
              <p:cNvSpPr txBox="1"/>
              <p:nvPr/>
            </p:nvSpPr>
            <p:spPr>
              <a:xfrm>
                <a:off x="121911" y="-28979"/>
                <a:ext cx="1056563" cy="30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4" name="Group 934"/>
            <p:cNvGrpSpPr/>
            <p:nvPr/>
          </p:nvGrpSpPr>
          <p:grpSpPr>
            <a:xfrm rot="1752864">
              <a:off x="1109402" y="643301"/>
              <a:ext cx="414181" cy="212731"/>
              <a:chOff x="0" y="0"/>
              <a:chExt cx="360157" cy="184983"/>
            </a:xfrm>
          </p:grpSpPr>
          <p:sp>
            <p:nvSpPr>
              <p:cNvPr id="935" name="Freeform 935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/>
              <p:cNvSpPr txBox="1"/>
              <p:nvPr/>
            </p:nvSpPr>
            <p:spPr>
              <a:xfrm>
                <a:off x="33765" y="-39808"/>
                <a:ext cx="292627" cy="20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7" name="Group 937"/>
            <p:cNvGrpSpPr/>
            <p:nvPr/>
          </p:nvGrpSpPr>
          <p:grpSpPr>
            <a:xfrm rot="919753">
              <a:off x="4030944" y="902366"/>
              <a:ext cx="405522" cy="147663"/>
              <a:chOff x="0" y="0"/>
              <a:chExt cx="199414" cy="72613"/>
            </a:xfrm>
          </p:grpSpPr>
          <p:sp>
            <p:nvSpPr>
              <p:cNvPr id="938" name="Freeform 938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/>
              <p:cNvSpPr txBox="1"/>
              <p:nvPr/>
            </p:nvSpPr>
            <p:spPr>
              <a:xfrm>
                <a:off x="0" y="-57150"/>
                <a:ext cx="199414" cy="129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0" name="Group 940"/>
            <p:cNvGrpSpPr/>
            <p:nvPr/>
          </p:nvGrpSpPr>
          <p:grpSpPr>
            <a:xfrm rot="-624248">
              <a:off x="4320379" y="920774"/>
              <a:ext cx="477080" cy="128539"/>
              <a:chOff x="0" y="0"/>
              <a:chExt cx="234602" cy="63208"/>
            </a:xfrm>
          </p:grpSpPr>
          <p:sp>
            <p:nvSpPr>
              <p:cNvPr id="941" name="Freeform 941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/>
              <p:cNvSpPr txBox="1"/>
              <p:nvPr/>
            </p:nvSpPr>
            <p:spPr>
              <a:xfrm>
                <a:off x="0" y="-57150"/>
                <a:ext cx="234602" cy="1203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3" name="Group 943"/>
            <p:cNvGrpSpPr/>
            <p:nvPr/>
          </p:nvGrpSpPr>
          <p:grpSpPr>
            <a:xfrm rot="-601693">
              <a:off x="335639" y="740921"/>
              <a:ext cx="519713" cy="57756"/>
              <a:chOff x="0" y="0"/>
              <a:chExt cx="720798" cy="80103"/>
            </a:xfrm>
          </p:grpSpPr>
          <p:sp>
            <p:nvSpPr>
              <p:cNvPr id="944" name="Freeform 944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/>
              <p:cNvSpPr txBox="1"/>
              <p:nvPr/>
            </p:nvSpPr>
            <p:spPr>
              <a:xfrm>
                <a:off x="67575" y="-49640"/>
                <a:ext cx="585649" cy="1222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6" name="Group 946"/>
            <p:cNvGrpSpPr/>
            <p:nvPr/>
          </p:nvGrpSpPr>
          <p:grpSpPr>
            <a:xfrm rot="-1711653">
              <a:off x="81536" y="313368"/>
              <a:ext cx="550043" cy="481288"/>
              <a:chOff x="0" y="0"/>
              <a:chExt cx="812800" cy="711200"/>
            </a:xfrm>
          </p:grpSpPr>
          <p:sp>
            <p:nvSpPr>
              <p:cNvPr id="947" name="Freeform 94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9" name="Group 949"/>
            <p:cNvGrpSpPr/>
            <p:nvPr/>
          </p:nvGrpSpPr>
          <p:grpSpPr>
            <a:xfrm rot="-1711653">
              <a:off x="81536" y="742517"/>
              <a:ext cx="550043" cy="481288"/>
              <a:chOff x="0" y="0"/>
              <a:chExt cx="812800" cy="711200"/>
            </a:xfrm>
          </p:grpSpPr>
          <p:sp>
            <p:nvSpPr>
              <p:cNvPr id="950" name="Freeform 95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52" name="AutoShape 952"/>
            <p:cNvSpPr/>
            <p:nvPr/>
          </p:nvSpPr>
          <p:spPr>
            <a:xfrm flipH="1">
              <a:off x="72500" y="1113311"/>
              <a:ext cx="714549" cy="271360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3" name="Group 953"/>
            <p:cNvGrpSpPr/>
            <p:nvPr/>
          </p:nvGrpSpPr>
          <p:grpSpPr>
            <a:xfrm>
              <a:off x="118189" y="816288"/>
              <a:ext cx="486554" cy="493375"/>
              <a:chOff x="0" y="0"/>
              <a:chExt cx="801563" cy="812800"/>
            </a:xfrm>
          </p:grpSpPr>
          <p:sp>
            <p:nvSpPr>
              <p:cNvPr id="954" name="Freeform 954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/>
              <p:cNvSpPr txBox="1"/>
              <p:nvPr/>
            </p:nvSpPr>
            <p:spPr>
              <a:xfrm>
                <a:off x="75147" y="19050"/>
                <a:ext cx="65127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6" name="Group 956"/>
            <p:cNvGrpSpPr/>
            <p:nvPr/>
          </p:nvGrpSpPr>
          <p:grpSpPr>
            <a:xfrm rot="-335979">
              <a:off x="95733" y="289664"/>
              <a:ext cx="142311" cy="483168"/>
              <a:chOff x="0" y="0"/>
              <a:chExt cx="231837" cy="787122"/>
            </a:xfrm>
          </p:grpSpPr>
          <p:sp>
            <p:nvSpPr>
              <p:cNvPr id="957" name="Freeform 957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/>
              <p:cNvSpPr txBox="1"/>
              <p:nvPr/>
            </p:nvSpPr>
            <p:spPr>
              <a:xfrm>
                <a:off x="21735" y="16643"/>
                <a:ext cx="188368" cy="6966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9" name="Group 959"/>
            <p:cNvGrpSpPr/>
            <p:nvPr/>
          </p:nvGrpSpPr>
          <p:grpSpPr>
            <a:xfrm rot="-6987848">
              <a:off x="143941" y="1090684"/>
              <a:ext cx="142311" cy="409706"/>
              <a:chOff x="0" y="0"/>
              <a:chExt cx="231837" cy="667446"/>
            </a:xfrm>
          </p:grpSpPr>
          <p:sp>
            <p:nvSpPr>
              <p:cNvPr id="960" name="Freeform 960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/>
              <p:cNvSpPr txBox="1"/>
              <p:nvPr/>
            </p:nvSpPr>
            <p:spPr>
              <a:xfrm>
                <a:off x="21735" y="5423"/>
                <a:ext cx="188368" cy="59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2" name="Group 962"/>
            <p:cNvGrpSpPr/>
            <p:nvPr/>
          </p:nvGrpSpPr>
          <p:grpSpPr>
            <a:xfrm rot="-6987848">
              <a:off x="469838" y="840248"/>
              <a:ext cx="142311" cy="665066"/>
              <a:chOff x="0" y="0"/>
              <a:chExt cx="231837" cy="1083449"/>
            </a:xfrm>
          </p:grpSpPr>
          <p:sp>
            <p:nvSpPr>
              <p:cNvPr id="963" name="Freeform 963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/>
              <p:cNvSpPr txBox="1"/>
              <p:nvPr/>
            </p:nvSpPr>
            <p:spPr>
              <a:xfrm>
                <a:off x="21735" y="44423"/>
                <a:ext cx="188368" cy="937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5" name="Group 965"/>
            <p:cNvGrpSpPr/>
            <p:nvPr/>
          </p:nvGrpSpPr>
          <p:grpSpPr>
            <a:xfrm rot="1136927">
              <a:off x="98252" y="962255"/>
              <a:ext cx="82601" cy="444687"/>
              <a:chOff x="0" y="0"/>
              <a:chExt cx="40619" cy="218673"/>
            </a:xfrm>
          </p:grpSpPr>
          <p:sp>
            <p:nvSpPr>
              <p:cNvPr id="966" name="Freeform 966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/>
              <p:cNvSpPr txBox="1"/>
              <p:nvPr/>
            </p:nvSpPr>
            <p:spPr>
              <a:xfrm>
                <a:off x="0" y="-57150"/>
                <a:ext cx="40619" cy="275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8" name="Group 968"/>
            <p:cNvGrpSpPr/>
            <p:nvPr/>
          </p:nvGrpSpPr>
          <p:grpSpPr>
            <a:xfrm rot="1136927">
              <a:off x="126075" y="1197441"/>
              <a:ext cx="93106" cy="83935"/>
              <a:chOff x="0" y="0"/>
              <a:chExt cx="45785" cy="41275"/>
            </a:xfrm>
          </p:grpSpPr>
          <p:sp>
            <p:nvSpPr>
              <p:cNvPr id="969" name="Freeform 969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/>
              <p:cNvSpPr txBox="1"/>
              <p:nvPr/>
            </p:nvSpPr>
            <p:spPr>
              <a:xfrm>
                <a:off x="0" y="-57150"/>
                <a:ext cx="45785" cy="98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1" name="Group 971"/>
            <p:cNvGrpSpPr/>
            <p:nvPr/>
          </p:nvGrpSpPr>
          <p:grpSpPr>
            <a:xfrm rot="1987038">
              <a:off x="261845" y="574193"/>
              <a:ext cx="598391" cy="408860"/>
              <a:chOff x="0" y="0"/>
              <a:chExt cx="294256" cy="201055"/>
            </a:xfrm>
          </p:grpSpPr>
          <p:sp>
            <p:nvSpPr>
              <p:cNvPr id="972" name="Freeform 972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/>
              <p:cNvSpPr txBox="1"/>
              <p:nvPr/>
            </p:nvSpPr>
            <p:spPr>
              <a:xfrm>
                <a:off x="0" y="-57150"/>
                <a:ext cx="294256" cy="258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4" name="Group 974"/>
            <p:cNvGrpSpPr/>
            <p:nvPr/>
          </p:nvGrpSpPr>
          <p:grpSpPr>
            <a:xfrm rot="-6273024">
              <a:off x="7235" y="740910"/>
              <a:ext cx="446102" cy="141360"/>
              <a:chOff x="0" y="0"/>
              <a:chExt cx="219368" cy="69513"/>
            </a:xfrm>
          </p:grpSpPr>
          <p:sp>
            <p:nvSpPr>
              <p:cNvPr id="975" name="Freeform 975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/>
              <p:cNvSpPr txBox="1"/>
              <p:nvPr/>
            </p:nvSpPr>
            <p:spPr>
              <a:xfrm>
                <a:off x="0" y="-57150"/>
                <a:ext cx="219368" cy="1266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7" name="Group 977"/>
            <p:cNvGrpSpPr/>
            <p:nvPr/>
          </p:nvGrpSpPr>
          <p:grpSpPr>
            <a:xfrm rot="-8574470">
              <a:off x="82104" y="369057"/>
              <a:ext cx="446988" cy="181811"/>
              <a:chOff x="0" y="0"/>
              <a:chExt cx="219804" cy="89405"/>
            </a:xfrm>
          </p:grpSpPr>
          <p:sp>
            <p:nvSpPr>
              <p:cNvPr id="978" name="Freeform 978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/>
              <p:cNvSpPr txBox="1"/>
              <p:nvPr/>
            </p:nvSpPr>
            <p:spPr>
              <a:xfrm>
                <a:off x="0" y="-57150"/>
                <a:ext cx="219804" cy="14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0" name="Group 980"/>
            <p:cNvGrpSpPr/>
            <p:nvPr/>
          </p:nvGrpSpPr>
          <p:grpSpPr>
            <a:xfrm>
              <a:off x="88202" y="1022650"/>
              <a:ext cx="178815" cy="287013"/>
              <a:chOff x="0" y="0"/>
              <a:chExt cx="801563" cy="1286579"/>
            </a:xfrm>
          </p:grpSpPr>
          <p:sp>
            <p:nvSpPr>
              <p:cNvPr id="981" name="Freeform 981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/>
              <p:cNvSpPr txBox="1"/>
              <p:nvPr/>
            </p:nvSpPr>
            <p:spPr>
              <a:xfrm>
                <a:off x="75147" y="63467"/>
                <a:ext cx="651270" cy="1102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3" name="Group 983"/>
            <p:cNvGrpSpPr/>
            <p:nvPr/>
          </p:nvGrpSpPr>
          <p:grpSpPr>
            <a:xfrm rot="-133965">
              <a:off x="140243" y="607744"/>
              <a:ext cx="178815" cy="319671"/>
              <a:chOff x="0" y="0"/>
              <a:chExt cx="801563" cy="1432970"/>
            </a:xfrm>
          </p:grpSpPr>
          <p:sp>
            <p:nvSpPr>
              <p:cNvPr id="984" name="Freeform 984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/>
              <p:cNvSpPr txBox="1"/>
              <p:nvPr/>
            </p:nvSpPr>
            <p:spPr>
              <a:xfrm>
                <a:off x="75147" y="77191"/>
                <a:ext cx="651270" cy="1221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6" name="Group 986"/>
            <p:cNvGrpSpPr/>
            <p:nvPr/>
          </p:nvGrpSpPr>
          <p:grpSpPr>
            <a:xfrm rot="-8924460">
              <a:off x="111888" y="307813"/>
              <a:ext cx="226457" cy="65756"/>
              <a:chOff x="0" y="0"/>
              <a:chExt cx="111359" cy="32335"/>
            </a:xfrm>
          </p:grpSpPr>
          <p:sp>
            <p:nvSpPr>
              <p:cNvPr id="987" name="Freeform 987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/>
              <p:cNvSpPr txBox="1"/>
              <p:nvPr/>
            </p:nvSpPr>
            <p:spPr>
              <a:xfrm>
                <a:off x="0" y="-57150"/>
                <a:ext cx="111359" cy="89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9" name="Group 989"/>
            <p:cNvGrpSpPr/>
            <p:nvPr/>
          </p:nvGrpSpPr>
          <p:grpSpPr>
            <a:xfrm rot="-335979">
              <a:off x="79573" y="256075"/>
              <a:ext cx="114844" cy="393557"/>
              <a:chOff x="0" y="0"/>
              <a:chExt cx="187091" cy="641138"/>
            </a:xfrm>
          </p:grpSpPr>
          <p:sp>
            <p:nvSpPr>
              <p:cNvPr id="990" name="Freeform 990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/>
              <p:cNvSpPr txBox="1"/>
              <p:nvPr/>
            </p:nvSpPr>
            <p:spPr>
              <a:xfrm>
                <a:off x="17540" y="2957"/>
                <a:ext cx="152012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2" name="Group 992"/>
            <p:cNvGrpSpPr/>
            <p:nvPr/>
          </p:nvGrpSpPr>
          <p:grpSpPr>
            <a:xfrm rot="-1027461">
              <a:off x="95304" y="238426"/>
              <a:ext cx="116351" cy="393557"/>
              <a:chOff x="0" y="0"/>
              <a:chExt cx="189546" cy="641138"/>
            </a:xfrm>
          </p:grpSpPr>
          <p:sp>
            <p:nvSpPr>
              <p:cNvPr id="993" name="Freeform 993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/>
              <p:cNvSpPr txBox="1"/>
              <p:nvPr/>
            </p:nvSpPr>
            <p:spPr>
              <a:xfrm>
                <a:off x="17770" y="2957"/>
                <a:ext cx="154006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5" name="Group 995"/>
            <p:cNvGrpSpPr/>
            <p:nvPr/>
          </p:nvGrpSpPr>
          <p:grpSpPr>
            <a:xfrm rot="-1949346">
              <a:off x="101753" y="216843"/>
              <a:ext cx="116351" cy="327723"/>
              <a:chOff x="0" y="0"/>
              <a:chExt cx="189546" cy="533889"/>
            </a:xfrm>
          </p:grpSpPr>
          <p:sp>
            <p:nvSpPr>
              <p:cNvPr id="996" name="Freeform 996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/>
              <p:cNvSpPr txBox="1"/>
              <p:nvPr/>
            </p:nvSpPr>
            <p:spPr>
              <a:xfrm>
                <a:off x="17770" y="-7098"/>
                <a:ext cx="154006" cy="49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98" name="AutoShape 998"/>
            <p:cNvSpPr/>
            <p:nvPr/>
          </p:nvSpPr>
          <p:spPr>
            <a:xfrm flipV="1">
              <a:off x="461662" y="717449"/>
              <a:ext cx="358800" cy="113435"/>
            </a:xfrm>
            <a:prstGeom prst="line">
              <a:avLst/>
            </a:prstGeom>
            <a:ln w="41650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9" name="AutoShape 999"/>
            <p:cNvSpPr/>
            <p:nvPr/>
          </p:nvSpPr>
          <p:spPr>
            <a:xfrm flipV="1">
              <a:off x="1240978" y="1043474"/>
              <a:ext cx="3102891" cy="72140"/>
            </a:xfrm>
            <a:prstGeom prst="line">
              <a:avLst/>
            </a:prstGeom>
            <a:ln w="76359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0" name="Group 1000"/>
            <p:cNvGrpSpPr/>
            <p:nvPr/>
          </p:nvGrpSpPr>
          <p:grpSpPr>
            <a:xfrm>
              <a:off x="1663704" y="946334"/>
              <a:ext cx="2762406" cy="306246"/>
              <a:chOff x="0" y="0"/>
              <a:chExt cx="1358399" cy="150595"/>
            </a:xfrm>
          </p:grpSpPr>
          <p:sp>
            <p:nvSpPr>
              <p:cNvPr id="1001" name="Freeform 1001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TextBox 1002"/>
              <p:cNvSpPr txBox="1"/>
              <p:nvPr/>
            </p:nvSpPr>
            <p:spPr>
              <a:xfrm>
                <a:off x="127350" y="-43032"/>
                <a:ext cx="1103699" cy="1795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3" name="Group 1003"/>
            <p:cNvGrpSpPr/>
            <p:nvPr/>
          </p:nvGrpSpPr>
          <p:grpSpPr>
            <a:xfrm>
              <a:off x="2043569" y="476268"/>
              <a:ext cx="992394" cy="150022"/>
              <a:chOff x="0" y="0"/>
              <a:chExt cx="488005" cy="73772"/>
            </a:xfrm>
          </p:grpSpPr>
          <p:sp>
            <p:nvSpPr>
              <p:cNvPr id="1004" name="Freeform 1004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/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6" name="Group 1006"/>
            <p:cNvGrpSpPr/>
            <p:nvPr/>
          </p:nvGrpSpPr>
          <p:grpSpPr>
            <a:xfrm rot="1961455">
              <a:off x="2441376" y="323754"/>
              <a:ext cx="646006" cy="97658"/>
              <a:chOff x="0" y="0"/>
              <a:chExt cx="488005" cy="73772"/>
            </a:xfrm>
          </p:grpSpPr>
          <p:sp>
            <p:nvSpPr>
              <p:cNvPr id="1007" name="Freeform 1007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/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9" name="Group 1009"/>
            <p:cNvGrpSpPr/>
            <p:nvPr/>
          </p:nvGrpSpPr>
          <p:grpSpPr>
            <a:xfrm>
              <a:off x="4324323" y="750701"/>
              <a:ext cx="289760" cy="289760"/>
              <a:chOff x="0" y="0"/>
              <a:chExt cx="812800" cy="812800"/>
            </a:xfrm>
          </p:grpSpPr>
          <p:sp>
            <p:nvSpPr>
              <p:cNvPr id="1010" name="Freeform 10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12" name="Group 1012"/>
            <p:cNvGrpSpPr/>
            <p:nvPr/>
          </p:nvGrpSpPr>
          <p:grpSpPr>
            <a:xfrm>
              <a:off x="4410048" y="836426"/>
              <a:ext cx="118311" cy="118311"/>
              <a:chOff x="0" y="0"/>
              <a:chExt cx="812800" cy="812800"/>
            </a:xfrm>
          </p:grpSpPr>
          <p:sp>
            <p:nvSpPr>
              <p:cNvPr id="1013" name="Freeform 10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1015" name="AutoShape 1015"/>
            <p:cNvSpPr/>
            <p:nvPr/>
          </p:nvSpPr>
          <p:spPr>
            <a:xfrm flipV="1">
              <a:off x="1254570" y="1004402"/>
              <a:ext cx="2554823" cy="8066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6" name="AutoShape 1016"/>
            <p:cNvSpPr/>
            <p:nvPr/>
          </p:nvSpPr>
          <p:spPr>
            <a:xfrm flipH="1" flipV="1">
              <a:off x="4060970" y="858927"/>
              <a:ext cx="79924" cy="49102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7" name="AutoShape 1017"/>
            <p:cNvSpPr/>
            <p:nvPr/>
          </p:nvSpPr>
          <p:spPr>
            <a:xfrm flipH="1" flipV="1">
              <a:off x="541985" y="894752"/>
              <a:ext cx="127841" cy="293934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8" name="AutoShape 1018"/>
            <p:cNvSpPr/>
            <p:nvPr/>
          </p:nvSpPr>
          <p:spPr>
            <a:xfrm flipH="1" flipV="1">
              <a:off x="166929" y="446381"/>
              <a:ext cx="467113" cy="28844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9" name="AutoShape 1019"/>
            <p:cNvSpPr/>
            <p:nvPr/>
          </p:nvSpPr>
          <p:spPr>
            <a:xfrm flipH="1" flipV="1">
              <a:off x="166929" y="557235"/>
              <a:ext cx="417464" cy="22507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0" name="AutoShape 1020"/>
            <p:cNvSpPr/>
            <p:nvPr/>
          </p:nvSpPr>
          <p:spPr>
            <a:xfrm flipV="1">
              <a:off x="99792" y="1188686"/>
              <a:ext cx="385767" cy="14379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1" name="AutoShape 1021"/>
            <p:cNvSpPr/>
            <p:nvPr/>
          </p:nvSpPr>
          <p:spPr>
            <a:xfrm flipV="1">
              <a:off x="99792" y="1141028"/>
              <a:ext cx="385767" cy="11155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2" name="AutoShape 1022"/>
            <p:cNvSpPr/>
            <p:nvPr/>
          </p:nvSpPr>
          <p:spPr>
            <a:xfrm flipV="1">
              <a:off x="166929" y="1087708"/>
              <a:ext cx="294734" cy="5332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3" name="AutoShape 1023"/>
            <p:cNvSpPr/>
            <p:nvPr/>
          </p:nvSpPr>
          <p:spPr>
            <a:xfrm>
              <a:off x="188562" y="957951"/>
              <a:ext cx="292037" cy="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" name="AutoShape 1024"/>
            <p:cNvSpPr/>
            <p:nvPr/>
          </p:nvSpPr>
          <p:spPr>
            <a:xfrm flipH="1" flipV="1">
              <a:off x="188562" y="782307"/>
              <a:ext cx="325813" cy="48576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" name="AutoShape 1025"/>
            <p:cNvSpPr/>
            <p:nvPr/>
          </p:nvSpPr>
          <p:spPr>
            <a:xfrm>
              <a:off x="2554248" y="211240"/>
              <a:ext cx="377464" cy="33893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" name="AutoShape 1026"/>
            <p:cNvSpPr/>
            <p:nvPr/>
          </p:nvSpPr>
          <p:spPr>
            <a:xfrm>
              <a:off x="2441099" y="373565"/>
              <a:ext cx="352048" cy="199013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" name="AutoShape 1027"/>
            <p:cNvSpPr/>
            <p:nvPr/>
          </p:nvSpPr>
          <p:spPr>
            <a:xfrm>
              <a:off x="2322862" y="450513"/>
              <a:ext cx="441359" cy="12508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" name="AutoShape 1028"/>
            <p:cNvSpPr/>
            <p:nvPr/>
          </p:nvSpPr>
          <p:spPr>
            <a:xfrm>
              <a:off x="2159512" y="530029"/>
              <a:ext cx="601152" cy="4557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9" name="AutoShape 1029"/>
            <p:cNvSpPr/>
            <p:nvPr/>
          </p:nvSpPr>
          <p:spPr>
            <a:xfrm>
              <a:off x="2508737" y="284772"/>
              <a:ext cx="329740" cy="28780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0" name="AutoShape 1030"/>
            <p:cNvSpPr/>
            <p:nvPr/>
          </p:nvSpPr>
          <p:spPr>
            <a:xfrm flipV="1">
              <a:off x="1116097" y="1249569"/>
              <a:ext cx="281652" cy="1915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1" name="Group 1031"/>
            <p:cNvGrpSpPr/>
            <p:nvPr/>
          </p:nvGrpSpPr>
          <p:grpSpPr>
            <a:xfrm>
              <a:off x="1411446" y="874172"/>
              <a:ext cx="37332" cy="37332"/>
              <a:chOff x="0" y="0"/>
              <a:chExt cx="812800" cy="812800"/>
            </a:xfrm>
          </p:grpSpPr>
          <p:sp>
            <p:nvSpPr>
              <p:cNvPr id="1032" name="Freeform 10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4" name="Group 1034"/>
            <p:cNvGrpSpPr/>
            <p:nvPr/>
          </p:nvGrpSpPr>
          <p:grpSpPr>
            <a:xfrm>
              <a:off x="1783701" y="798368"/>
              <a:ext cx="62121" cy="62121"/>
              <a:chOff x="0" y="0"/>
              <a:chExt cx="812800" cy="812800"/>
            </a:xfrm>
          </p:grpSpPr>
          <p:sp>
            <p:nvSpPr>
              <p:cNvPr id="1035" name="Freeform 10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7" name="Group 1037"/>
            <p:cNvGrpSpPr/>
            <p:nvPr/>
          </p:nvGrpSpPr>
          <p:grpSpPr>
            <a:xfrm>
              <a:off x="1790414" y="708971"/>
              <a:ext cx="24348" cy="24348"/>
              <a:chOff x="0" y="0"/>
              <a:chExt cx="812800" cy="812800"/>
            </a:xfrm>
          </p:grpSpPr>
          <p:sp>
            <p:nvSpPr>
              <p:cNvPr id="1038" name="Freeform 10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0" name="Group 1040"/>
            <p:cNvGrpSpPr/>
            <p:nvPr/>
          </p:nvGrpSpPr>
          <p:grpSpPr>
            <a:xfrm>
              <a:off x="1068935" y="960839"/>
              <a:ext cx="24348" cy="24348"/>
              <a:chOff x="0" y="0"/>
              <a:chExt cx="812800" cy="812800"/>
            </a:xfrm>
          </p:grpSpPr>
          <p:sp>
            <p:nvSpPr>
              <p:cNvPr id="1041" name="Freeform 10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3" name="Group 1043"/>
            <p:cNvGrpSpPr/>
            <p:nvPr/>
          </p:nvGrpSpPr>
          <p:grpSpPr>
            <a:xfrm>
              <a:off x="1281465" y="786195"/>
              <a:ext cx="24348" cy="24348"/>
              <a:chOff x="0" y="0"/>
              <a:chExt cx="812800" cy="812800"/>
            </a:xfrm>
          </p:grpSpPr>
          <p:sp>
            <p:nvSpPr>
              <p:cNvPr id="1044" name="Freeform 10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6" name="Group 1046"/>
            <p:cNvGrpSpPr/>
            <p:nvPr/>
          </p:nvGrpSpPr>
          <p:grpSpPr>
            <a:xfrm>
              <a:off x="1532583" y="789134"/>
              <a:ext cx="24348" cy="24348"/>
              <a:chOff x="0" y="0"/>
              <a:chExt cx="812800" cy="812800"/>
            </a:xfrm>
          </p:grpSpPr>
          <p:sp>
            <p:nvSpPr>
              <p:cNvPr id="1047" name="Freeform 10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9" name="Group 1049"/>
            <p:cNvGrpSpPr/>
            <p:nvPr/>
          </p:nvGrpSpPr>
          <p:grpSpPr>
            <a:xfrm>
              <a:off x="2015791" y="761847"/>
              <a:ext cx="24348" cy="24348"/>
              <a:chOff x="0" y="0"/>
              <a:chExt cx="812800" cy="812800"/>
            </a:xfrm>
          </p:grpSpPr>
          <p:sp>
            <p:nvSpPr>
              <p:cNvPr id="1050" name="Freeform 10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2" name="Group 1052"/>
            <p:cNvGrpSpPr/>
            <p:nvPr/>
          </p:nvGrpSpPr>
          <p:grpSpPr>
            <a:xfrm>
              <a:off x="2165077" y="665004"/>
              <a:ext cx="24348" cy="24348"/>
              <a:chOff x="0" y="0"/>
              <a:chExt cx="812800" cy="812800"/>
            </a:xfrm>
          </p:grpSpPr>
          <p:sp>
            <p:nvSpPr>
              <p:cNvPr id="1053" name="Freeform 10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5" name="Group 1055"/>
            <p:cNvGrpSpPr/>
            <p:nvPr/>
          </p:nvGrpSpPr>
          <p:grpSpPr>
            <a:xfrm>
              <a:off x="883113" y="948872"/>
              <a:ext cx="24348" cy="24348"/>
              <a:chOff x="0" y="0"/>
              <a:chExt cx="812800" cy="812800"/>
            </a:xfrm>
          </p:grpSpPr>
          <p:sp>
            <p:nvSpPr>
              <p:cNvPr id="1056" name="Freeform 10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8" name="Group 1058"/>
            <p:cNvGrpSpPr/>
            <p:nvPr/>
          </p:nvGrpSpPr>
          <p:grpSpPr>
            <a:xfrm>
              <a:off x="2294979" y="764787"/>
              <a:ext cx="24348" cy="24348"/>
              <a:chOff x="0" y="0"/>
              <a:chExt cx="812800" cy="812800"/>
            </a:xfrm>
          </p:grpSpPr>
          <p:sp>
            <p:nvSpPr>
              <p:cNvPr id="1059" name="Freeform 10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1" name="Group 1061"/>
            <p:cNvGrpSpPr/>
            <p:nvPr/>
          </p:nvGrpSpPr>
          <p:grpSpPr>
            <a:xfrm>
              <a:off x="1615254" y="900702"/>
              <a:ext cx="37332" cy="37332"/>
              <a:chOff x="0" y="0"/>
              <a:chExt cx="812800" cy="812800"/>
            </a:xfrm>
          </p:grpSpPr>
          <p:sp>
            <p:nvSpPr>
              <p:cNvPr id="1062" name="Freeform 10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4" name="Group 1064"/>
            <p:cNvGrpSpPr/>
            <p:nvPr/>
          </p:nvGrpSpPr>
          <p:grpSpPr>
            <a:xfrm>
              <a:off x="2536253" y="683813"/>
              <a:ext cx="37332" cy="37332"/>
              <a:chOff x="0" y="0"/>
              <a:chExt cx="812800" cy="812800"/>
            </a:xfrm>
          </p:grpSpPr>
          <p:sp>
            <p:nvSpPr>
              <p:cNvPr id="1065" name="Freeform 10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7" name="Group 1067"/>
            <p:cNvGrpSpPr/>
            <p:nvPr/>
          </p:nvGrpSpPr>
          <p:grpSpPr>
            <a:xfrm>
              <a:off x="2921908" y="779702"/>
              <a:ext cx="37332" cy="37332"/>
              <a:chOff x="0" y="0"/>
              <a:chExt cx="812800" cy="812800"/>
            </a:xfrm>
          </p:grpSpPr>
          <p:sp>
            <p:nvSpPr>
              <p:cNvPr id="1068" name="Freeform 10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0" name="Group 1070"/>
            <p:cNvGrpSpPr/>
            <p:nvPr/>
          </p:nvGrpSpPr>
          <p:grpSpPr>
            <a:xfrm>
              <a:off x="3219081" y="575600"/>
              <a:ext cx="24348" cy="24348"/>
              <a:chOff x="0" y="0"/>
              <a:chExt cx="812800" cy="812800"/>
            </a:xfrm>
          </p:grpSpPr>
          <p:sp>
            <p:nvSpPr>
              <p:cNvPr id="1071" name="Freeform 10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3" name="Group 1073"/>
            <p:cNvGrpSpPr/>
            <p:nvPr/>
          </p:nvGrpSpPr>
          <p:grpSpPr>
            <a:xfrm>
              <a:off x="3348982" y="705501"/>
              <a:ext cx="24348" cy="24348"/>
              <a:chOff x="0" y="0"/>
              <a:chExt cx="812800" cy="812800"/>
            </a:xfrm>
          </p:grpSpPr>
          <p:sp>
            <p:nvSpPr>
              <p:cNvPr id="1074" name="Freeform 10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6" name="Group 1076"/>
            <p:cNvGrpSpPr/>
            <p:nvPr/>
          </p:nvGrpSpPr>
          <p:grpSpPr>
            <a:xfrm>
              <a:off x="3521772" y="634886"/>
              <a:ext cx="24348" cy="24348"/>
              <a:chOff x="0" y="0"/>
              <a:chExt cx="812800" cy="812800"/>
            </a:xfrm>
          </p:grpSpPr>
          <p:sp>
            <p:nvSpPr>
              <p:cNvPr id="1077" name="Freeform 10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TextBox 107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9" name="Group 1079"/>
            <p:cNvGrpSpPr/>
            <p:nvPr/>
          </p:nvGrpSpPr>
          <p:grpSpPr>
            <a:xfrm>
              <a:off x="3810171" y="640657"/>
              <a:ext cx="24348" cy="24348"/>
              <a:chOff x="0" y="0"/>
              <a:chExt cx="812800" cy="812800"/>
            </a:xfrm>
          </p:grpSpPr>
          <p:sp>
            <p:nvSpPr>
              <p:cNvPr id="1080" name="Freeform 10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TextBox 108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2" name="Group 1082"/>
            <p:cNvGrpSpPr/>
            <p:nvPr/>
          </p:nvGrpSpPr>
          <p:grpSpPr>
            <a:xfrm>
              <a:off x="4012996" y="740439"/>
              <a:ext cx="24348" cy="24348"/>
              <a:chOff x="0" y="0"/>
              <a:chExt cx="812800" cy="812800"/>
            </a:xfrm>
          </p:grpSpPr>
          <p:sp>
            <p:nvSpPr>
              <p:cNvPr id="1083" name="Freeform 10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TextBox 108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5" name="Group 1085"/>
            <p:cNvGrpSpPr/>
            <p:nvPr/>
          </p:nvGrpSpPr>
          <p:grpSpPr>
            <a:xfrm>
              <a:off x="3679624" y="761847"/>
              <a:ext cx="24348" cy="24348"/>
              <a:chOff x="0" y="0"/>
              <a:chExt cx="812800" cy="812800"/>
            </a:xfrm>
          </p:grpSpPr>
          <p:sp>
            <p:nvSpPr>
              <p:cNvPr id="1086" name="Freeform 10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TextBox 108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8" name="Group 1088"/>
            <p:cNvGrpSpPr/>
            <p:nvPr/>
          </p:nvGrpSpPr>
          <p:grpSpPr>
            <a:xfrm>
              <a:off x="2806553" y="716091"/>
              <a:ext cx="24348" cy="24348"/>
              <a:chOff x="0" y="0"/>
              <a:chExt cx="812800" cy="812800"/>
            </a:xfrm>
          </p:grpSpPr>
          <p:sp>
            <p:nvSpPr>
              <p:cNvPr id="1089" name="Freeform 10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TextBox 109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1" name="Group 1091"/>
            <p:cNvGrpSpPr/>
            <p:nvPr/>
          </p:nvGrpSpPr>
          <p:grpSpPr>
            <a:xfrm>
              <a:off x="1061775" y="829429"/>
              <a:ext cx="24348" cy="24348"/>
              <a:chOff x="0" y="0"/>
              <a:chExt cx="812800" cy="812800"/>
            </a:xfrm>
          </p:grpSpPr>
          <p:sp>
            <p:nvSpPr>
              <p:cNvPr id="1092" name="Freeform 10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TextBox 109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4" name="Group 1094"/>
            <p:cNvGrpSpPr/>
            <p:nvPr/>
          </p:nvGrpSpPr>
          <p:grpSpPr>
            <a:xfrm>
              <a:off x="669826" y="813482"/>
              <a:ext cx="24348" cy="24348"/>
              <a:chOff x="0" y="0"/>
              <a:chExt cx="812800" cy="812800"/>
            </a:xfrm>
          </p:grpSpPr>
          <p:sp>
            <p:nvSpPr>
              <p:cNvPr id="1095" name="Freeform 10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TextBox 109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7" name="Group 1097"/>
            <p:cNvGrpSpPr/>
            <p:nvPr/>
          </p:nvGrpSpPr>
          <p:grpSpPr>
            <a:xfrm>
              <a:off x="3125041" y="678131"/>
              <a:ext cx="24348" cy="24348"/>
              <a:chOff x="0" y="0"/>
              <a:chExt cx="812800" cy="812800"/>
            </a:xfrm>
          </p:grpSpPr>
          <p:sp>
            <p:nvSpPr>
              <p:cNvPr id="1098" name="Freeform 10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TextBox 109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0" name="Group 1100"/>
            <p:cNvGrpSpPr/>
            <p:nvPr/>
          </p:nvGrpSpPr>
          <p:grpSpPr>
            <a:xfrm>
              <a:off x="4301178" y="716091"/>
              <a:ext cx="24348" cy="24348"/>
              <a:chOff x="0" y="0"/>
              <a:chExt cx="812800" cy="812800"/>
            </a:xfrm>
          </p:grpSpPr>
          <p:sp>
            <p:nvSpPr>
              <p:cNvPr id="1101" name="Freeform 11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TextBox 110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3" name="Group 1103"/>
            <p:cNvGrpSpPr/>
            <p:nvPr/>
          </p:nvGrpSpPr>
          <p:grpSpPr>
            <a:xfrm>
              <a:off x="2098705" y="817255"/>
              <a:ext cx="24348" cy="24348"/>
              <a:chOff x="0" y="0"/>
              <a:chExt cx="812800" cy="812800"/>
            </a:xfrm>
          </p:grpSpPr>
          <p:sp>
            <p:nvSpPr>
              <p:cNvPr id="1104" name="Freeform 110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6" name="Group 1106"/>
            <p:cNvGrpSpPr/>
            <p:nvPr/>
          </p:nvGrpSpPr>
          <p:grpSpPr>
            <a:xfrm>
              <a:off x="1558493" y="1049273"/>
              <a:ext cx="37332" cy="37332"/>
              <a:chOff x="0" y="0"/>
              <a:chExt cx="812800" cy="812800"/>
            </a:xfrm>
          </p:grpSpPr>
          <p:sp>
            <p:nvSpPr>
              <p:cNvPr id="1107" name="Freeform 110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9" name="Group 1109"/>
            <p:cNvGrpSpPr/>
            <p:nvPr/>
          </p:nvGrpSpPr>
          <p:grpSpPr>
            <a:xfrm>
              <a:off x="1930747" y="973470"/>
              <a:ext cx="62121" cy="62121"/>
              <a:chOff x="0" y="0"/>
              <a:chExt cx="812800" cy="812800"/>
            </a:xfrm>
          </p:grpSpPr>
          <p:sp>
            <p:nvSpPr>
              <p:cNvPr id="1110" name="Freeform 11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2" name="Group 1112"/>
            <p:cNvGrpSpPr/>
            <p:nvPr/>
          </p:nvGrpSpPr>
          <p:grpSpPr>
            <a:xfrm>
              <a:off x="1937460" y="884072"/>
              <a:ext cx="24348" cy="24348"/>
              <a:chOff x="0" y="0"/>
              <a:chExt cx="812800" cy="812800"/>
            </a:xfrm>
          </p:grpSpPr>
          <p:sp>
            <p:nvSpPr>
              <p:cNvPr id="1113" name="Freeform 11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5" name="Group 1115"/>
            <p:cNvGrpSpPr/>
            <p:nvPr/>
          </p:nvGrpSpPr>
          <p:grpSpPr>
            <a:xfrm>
              <a:off x="1215982" y="1135940"/>
              <a:ext cx="24348" cy="24348"/>
              <a:chOff x="0" y="0"/>
              <a:chExt cx="812800" cy="812800"/>
            </a:xfrm>
          </p:grpSpPr>
          <p:sp>
            <p:nvSpPr>
              <p:cNvPr id="1116" name="Freeform 11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8" name="Group 1118"/>
            <p:cNvGrpSpPr/>
            <p:nvPr/>
          </p:nvGrpSpPr>
          <p:grpSpPr>
            <a:xfrm>
              <a:off x="1428511" y="961296"/>
              <a:ext cx="24348" cy="24348"/>
              <a:chOff x="0" y="0"/>
              <a:chExt cx="812800" cy="812800"/>
            </a:xfrm>
          </p:grpSpPr>
          <p:sp>
            <p:nvSpPr>
              <p:cNvPr id="1119" name="Freeform 11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1" name="Group 1121"/>
            <p:cNvGrpSpPr/>
            <p:nvPr/>
          </p:nvGrpSpPr>
          <p:grpSpPr>
            <a:xfrm>
              <a:off x="1679629" y="964236"/>
              <a:ext cx="24348" cy="24348"/>
              <a:chOff x="0" y="0"/>
              <a:chExt cx="812800" cy="812800"/>
            </a:xfrm>
          </p:grpSpPr>
          <p:sp>
            <p:nvSpPr>
              <p:cNvPr id="1122" name="Freeform 1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4" name="Group 1124"/>
            <p:cNvGrpSpPr/>
            <p:nvPr/>
          </p:nvGrpSpPr>
          <p:grpSpPr>
            <a:xfrm>
              <a:off x="2162838" y="936948"/>
              <a:ext cx="24348" cy="24348"/>
              <a:chOff x="0" y="0"/>
              <a:chExt cx="812800" cy="812800"/>
            </a:xfrm>
          </p:grpSpPr>
          <p:sp>
            <p:nvSpPr>
              <p:cNvPr id="1125" name="Freeform 11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7" name="Group 1127"/>
            <p:cNvGrpSpPr/>
            <p:nvPr/>
          </p:nvGrpSpPr>
          <p:grpSpPr>
            <a:xfrm>
              <a:off x="2312124" y="840106"/>
              <a:ext cx="24348" cy="24348"/>
              <a:chOff x="0" y="0"/>
              <a:chExt cx="812800" cy="812800"/>
            </a:xfrm>
          </p:grpSpPr>
          <p:sp>
            <p:nvSpPr>
              <p:cNvPr id="1128" name="Freeform 11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0" name="Group 1130"/>
            <p:cNvGrpSpPr/>
            <p:nvPr/>
          </p:nvGrpSpPr>
          <p:grpSpPr>
            <a:xfrm>
              <a:off x="1030159" y="1123973"/>
              <a:ext cx="24348" cy="24348"/>
              <a:chOff x="0" y="0"/>
              <a:chExt cx="812800" cy="812800"/>
            </a:xfrm>
          </p:grpSpPr>
          <p:sp>
            <p:nvSpPr>
              <p:cNvPr id="1131" name="Freeform 11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3" name="Group 1133"/>
            <p:cNvGrpSpPr/>
            <p:nvPr/>
          </p:nvGrpSpPr>
          <p:grpSpPr>
            <a:xfrm>
              <a:off x="2442025" y="939888"/>
              <a:ext cx="24348" cy="24348"/>
              <a:chOff x="0" y="0"/>
              <a:chExt cx="812800" cy="812800"/>
            </a:xfrm>
          </p:grpSpPr>
          <p:sp>
            <p:nvSpPr>
              <p:cNvPr id="1134" name="Freeform 11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6" name="Group 1136"/>
            <p:cNvGrpSpPr/>
            <p:nvPr/>
          </p:nvGrpSpPr>
          <p:grpSpPr>
            <a:xfrm>
              <a:off x="1762300" y="1075803"/>
              <a:ext cx="37332" cy="37332"/>
              <a:chOff x="0" y="0"/>
              <a:chExt cx="812800" cy="812800"/>
            </a:xfrm>
          </p:grpSpPr>
          <p:sp>
            <p:nvSpPr>
              <p:cNvPr id="1137" name="Freeform 11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9" name="Group 1139"/>
            <p:cNvGrpSpPr/>
            <p:nvPr/>
          </p:nvGrpSpPr>
          <p:grpSpPr>
            <a:xfrm>
              <a:off x="2683300" y="858914"/>
              <a:ext cx="37332" cy="37332"/>
              <a:chOff x="0" y="0"/>
              <a:chExt cx="812800" cy="812800"/>
            </a:xfrm>
          </p:grpSpPr>
          <p:sp>
            <p:nvSpPr>
              <p:cNvPr id="1140" name="Freeform 11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2" name="Group 1142"/>
            <p:cNvGrpSpPr/>
            <p:nvPr/>
          </p:nvGrpSpPr>
          <p:grpSpPr>
            <a:xfrm>
              <a:off x="3068954" y="954804"/>
              <a:ext cx="37332" cy="37332"/>
              <a:chOff x="0" y="0"/>
              <a:chExt cx="812800" cy="812800"/>
            </a:xfrm>
          </p:grpSpPr>
          <p:sp>
            <p:nvSpPr>
              <p:cNvPr id="1143" name="Freeform 11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5" name="Group 1145"/>
            <p:cNvGrpSpPr/>
            <p:nvPr/>
          </p:nvGrpSpPr>
          <p:grpSpPr>
            <a:xfrm>
              <a:off x="3366128" y="750701"/>
              <a:ext cx="24348" cy="24348"/>
              <a:chOff x="0" y="0"/>
              <a:chExt cx="812800" cy="812800"/>
            </a:xfrm>
          </p:grpSpPr>
          <p:sp>
            <p:nvSpPr>
              <p:cNvPr id="1146" name="Freeform 11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8" name="Group 1148"/>
            <p:cNvGrpSpPr/>
            <p:nvPr/>
          </p:nvGrpSpPr>
          <p:grpSpPr>
            <a:xfrm>
              <a:off x="3496029" y="880602"/>
              <a:ext cx="24348" cy="24348"/>
              <a:chOff x="0" y="0"/>
              <a:chExt cx="812800" cy="812800"/>
            </a:xfrm>
          </p:grpSpPr>
          <p:sp>
            <p:nvSpPr>
              <p:cNvPr id="1149" name="Freeform 11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1" name="Group 1151"/>
            <p:cNvGrpSpPr/>
            <p:nvPr/>
          </p:nvGrpSpPr>
          <p:grpSpPr>
            <a:xfrm>
              <a:off x="3668818" y="809987"/>
              <a:ext cx="24348" cy="24348"/>
              <a:chOff x="0" y="0"/>
              <a:chExt cx="812800" cy="812800"/>
            </a:xfrm>
          </p:grpSpPr>
          <p:sp>
            <p:nvSpPr>
              <p:cNvPr id="1152" name="Freeform 11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4" name="Group 1154"/>
            <p:cNvGrpSpPr/>
            <p:nvPr/>
          </p:nvGrpSpPr>
          <p:grpSpPr>
            <a:xfrm>
              <a:off x="3957217" y="815758"/>
              <a:ext cx="24348" cy="24348"/>
              <a:chOff x="0" y="0"/>
              <a:chExt cx="812800" cy="812800"/>
            </a:xfrm>
          </p:grpSpPr>
          <p:sp>
            <p:nvSpPr>
              <p:cNvPr id="1155" name="Freeform 11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7" name="Group 1157"/>
            <p:cNvGrpSpPr/>
            <p:nvPr/>
          </p:nvGrpSpPr>
          <p:grpSpPr>
            <a:xfrm>
              <a:off x="4160043" y="915540"/>
              <a:ext cx="24348" cy="24348"/>
              <a:chOff x="0" y="0"/>
              <a:chExt cx="812800" cy="812800"/>
            </a:xfrm>
          </p:grpSpPr>
          <p:sp>
            <p:nvSpPr>
              <p:cNvPr id="1158" name="Freeform 11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0" name="Group 1160"/>
            <p:cNvGrpSpPr/>
            <p:nvPr/>
          </p:nvGrpSpPr>
          <p:grpSpPr>
            <a:xfrm>
              <a:off x="3826670" y="936948"/>
              <a:ext cx="24348" cy="24348"/>
              <a:chOff x="0" y="0"/>
              <a:chExt cx="812800" cy="812800"/>
            </a:xfrm>
          </p:grpSpPr>
          <p:sp>
            <p:nvSpPr>
              <p:cNvPr id="1161" name="Freeform 11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3" name="Group 1163"/>
            <p:cNvGrpSpPr/>
            <p:nvPr/>
          </p:nvGrpSpPr>
          <p:grpSpPr>
            <a:xfrm>
              <a:off x="2953599" y="891193"/>
              <a:ext cx="24348" cy="24348"/>
              <a:chOff x="0" y="0"/>
              <a:chExt cx="812800" cy="812800"/>
            </a:xfrm>
          </p:grpSpPr>
          <p:sp>
            <p:nvSpPr>
              <p:cNvPr id="1164" name="Freeform 11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6" name="Group 1166"/>
            <p:cNvGrpSpPr/>
            <p:nvPr/>
          </p:nvGrpSpPr>
          <p:grpSpPr>
            <a:xfrm>
              <a:off x="1208821" y="1004530"/>
              <a:ext cx="24348" cy="24348"/>
              <a:chOff x="0" y="0"/>
              <a:chExt cx="812800" cy="812800"/>
            </a:xfrm>
          </p:grpSpPr>
          <p:sp>
            <p:nvSpPr>
              <p:cNvPr id="1167" name="Freeform 11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9" name="Group 1169"/>
            <p:cNvGrpSpPr/>
            <p:nvPr/>
          </p:nvGrpSpPr>
          <p:grpSpPr>
            <a:xfrm>
              <a:off x="816872" y="988583"/>
              <a:ext cx="24348" cy="24348"/>
              <a:chOff x="0" y="0"/>
              <a:chExt cx="812800" cy="812800"/>
            </a:xfrm>
          </p:grpSpPr>
          <p:sp>
            <p:nvSpPr>
              <p:cNvPr id="1170" name="Freeform 11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2" name="Group 1172"/>
            <p:cNvGrpSpPr/>
            <p:nvPr/>
          </p:nvGrpSpPr>
          <p:grpSpPr>
            <a:xfrm>
              <a:off x="3272087" y="853232"/>
              <a:ext cx="24348" cy="24348"/>
              <a:chOff x="0" y="0"/>
              <a:chExt cx="812800" cy="812800"/>
            </a:xfrm>
          </p:grpSpPr>
          <p:sp>
            <p:nvSpPr>
              <p:cNvPr id="1173" name="Freeform 11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5" name="Group 1175"/>
            <p:cNvGrpSpPr/>
            <p:nvPr/>
          </p:nvGrpSpPr>
          <p:grpSpPr>
            <a:xfrm>
              <a:off x="4448224" y="891193"/>
              <a:ext cx="24348" cy="24348"/>
              <a:chOff x="0" y="0"/>
              <a:chExt cx="812800" cy="812800"/>
            </a:xfrm>
          </p:grpSpPr>
          <p:sp>
            <p:nvSpPr>
              <p:cNvPr id="1176" name="Freeform 11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8" name="Group 1178"/>
            <p:cNvGrpSpPr/>
            <p:nvPr/>
          </p:nvGrpSpPr>
          <p:grpSpPr>
            <a:xfrm>
              <a:off x="2245752" y="992356"/>
              <a:ext cx="24348" cy="24348"/>
              <a:chOff x="0" y="0"/>
              <a:chExt cx="812800" cy="812800"/>
            </a:xfrm>
          </p:grpSpPr>
          <p:sp>
            <p:nvSpPr>
              <p:cNvPr id="1179" name="Freeform 11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</p:grpSp>
      <p:grpSp>
        <p:nvGrpSpPr>
          <p:cNvPr id="1181" name="Group 1181"/>
          <p:cNvGrpSpPr/>
          <p:nvPr/>
        </p:nvGrpSpPr>
        <p:grpSpPr>
          <a:xfrm>
            <a:off x="11267847" y="7553037"/>
            <a:ext cx="1712759" cy="603970"/>
            <a:chOff x="0" y="0"/>
            <a:chExt cx="2283678" cy="805293"/>
          </a:xfrm>
        </p:grpSpPr>
        <p:grpSp>
          <p:nvGrpSpPr>
            <p:cNvPr id="1182" name="Group 1182"/>
            <p:cNvGrpSpPr/>
            <p:nvPr/>
          </p:nvGrpSpPr>
          <p:grpSpPr>
            <a:xfrm>
              <a:off x="655032" y="77450"/>
              <a:ext cx="1095096" cy="223065"/>
              <a:chOff x="0" y="0"/>
              <a:chExt cx="298089" cy="60719"/>
            </a:xfrm>
          </p:grpSpPr>
          <p:sp>
            <p:nvSpPr>
              <p:cNvPr id="1183" name="Freeform 1183"/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/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5" name="Group 1185"/>
            <p:cNvGrpSpPr/>
            <p:nvPr/>
          </p:nvGrpSpPr>
          <p:grpSpPr>
            <a:xfrm rot="-6435514">
              <a:off x="1099505" y="112093"/>
              <a:ext cx="472216" cy="721413"/>
              <a:chOff x="0" y="0"/>
              <a:chExt cx="1496438" cy="2286134"/>
            </a:xfrm>
          </p:grpSpPr>
          <p:sp>
            <p:nvSpPr>
              <p:cNvPr id="1186" name="Freeform 1186"/>
              <p:cNvSpPr/>
              <p:nvPr/>
            </p:nvSpPr>
            <p:spPr>
              <a:xfrm>
                <a:off x="0" y="0"/>
                <a:ext cx="1496438" cy="2286134"/>
              </a:xfrm>
              <a:custGeom>
                <a:avLst/>
                <a:gdLst/>
                <a:ahLst/>
                <a:cxnLst/>
                <a:rect l="l" t="t" r="r" b="b"/>
                <a:pathLst>
                  <a:path w="1496438" h="2286134">
                    <a:moveTo>
                      <a:pt x="748219" y="0"/>
                    </a:moveTo>
                    <a:cubicBezTo>
                      <a:pt x="334989" y="0"/>
                      <a:pt x="0" y="511768"/>
                      <a:pt x="0" y="1143067"/>
                    </a:cubicBezTo>
                    <a:cubicBezTo>
                      <a:pt x="0" y="1774365"/>
                      <a:pt x="334989" y="2286134"/>
                      <a:pt x="748219" y="2286134"/>
                    </a:cubicBezTo>
                    <a:cubicBezTo>
                      <a:pt x="1161449" y="2286134"/>
                      <a:pt x="1496438" y="1774365"/>
                      <a:pt x="1496438" y="1143067"/>
                    </a:cubicBezTo>
                    <a:cubicBezTo>
                      <a:pt x="1496438" y="511768"/>
                      <a:pt x="1161449" y="0"/>
                      <a:pt x="748219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/>
              <p:cNvSpPr txBox="1"/>
              <p:nvPr/>
            </p:nvSpPr>
            <p:spPr>
              <a:xfrm>
                <a:off x="140291" y="176225"/>
                <a:ext cx="1215856" cy="18955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8" name="Group 1188"/>
            <p:cNvGrpSpPr/>
            <p:nvPr/>
          </p:nvGrpSpPr>
          <p:grpSpPr>
            <a:xfrm rot="-1317083">
              <a:off x="1240837" y="295204"/>
              <a:ext cx="631588" cy="326331"/>
              <a:chOff x="0" y="0"/>
              <a:chExt cx="171921" cy="88828"/>
            </a:xfrm>
          </p:grpSpPr>
          <p:sp>
            <p:nvSpPr>
              <p:cNvPr id="1189" name="Freeform 1189"/>
              <p:cNvSpPr/>
              <p:nvPr/>
            </p:nvSpPr>
            <p:spPr>
              <a:xfrm>
                <a:off x="0" y="0"/>
                <a:ext cx="171921" cy="88828"/>
              </a:xfrm>
              <a:custGeom>
                <a:avLst/>
                <a:gdLst/>
                <a:ahLst/>
                <a:cxnLst/>
                <a:rect l="l" t="t" r="r" b="b"/>
                <a:pathLst>
                  <a:path w="171921" h="88828">
                    <a:moveTo>
                      <a:pt x="44414" y="0"/>
                    </a:moveTo>
                    <a:lnTo>
                      <a:pt x="127506" y="0"/>
                    </a:lnTo>
                    <a:cubicBezTo>
                      <a:pt x="152036" y="0"/>
                      <a:pt x="171921" y="19885"/>
                      <a:pt x="171921" y="44414"/>
                    </a:cubicBezTo>
                    <a:lnTo>
                      <a:pt x="171921" y="44414"/>
                    </a:lnTo>
                    <a:cubicBezTo>
                      <a:pt x="171921" y="56194"/>
                      <a:pt x="167241" y="67490"/>
                      <a:pt x="158912" y="75820"/>
                    </a:cubicBezTo>
                    <a:cubicBezTo>
                      <a:pt x="150583" y="84149"/>
                      <a:pt x="139286" y="88828"/>
                      <a:pt x="127506" y="88828"/>
                    </a:cubicBezTo>
                    <a:lnTo>
                      <a:pt x="44414" y="88828"/>
                    </a:lnTo>
                    <a:cubicBezTo>
                      <a:pt x="19885" y="88828"/>
                      <a:pt x="0" y="68943"/>
                      <a:pt x="0" y="44414"/>
                    </a:cubicBezTo>
                    <a:lnTo>
                      <a:pt x="0" y="44414"/>
                    </a:lnTo>
                    <a:cubicBezTo>
                      <a:pt x="0" y="19885"/>
                      <a:pt x="19885" y="0"/>
                      <a:pt x="44414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/>
              <p:cNvSpPr txBox="1"/>
              <p:nvPr/>
            </p:nvSpPr>
            <p:spPr>
              <a:xfrm>
                <a:off x="0" y="-38100"/>
                <a:ext cx="171921" cy="126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1" name="Group 1191"/>
            <p:cNvGrpSpPr/>
            <p:nvPr/>
          </p:nvGrpSpPr>
          <p:grpSpPr>
            <a:xfrm rot="99135">
              <a:off x="3064" y="77450"/>
              <a:ext cx="730922" cy="223065"/>
              <a:chOff x="0" y="0"/>
              <a:chExt cx="198960" cy="60719"/>
            </a:xfrm>
          </p:grpSpPr>
          <p:sp>
            <p:nvSpPr>
              <p:cNvPr id="1192" name="Freeform 1192"/>
              <p:cNvSpPr/>
              <p:nvPr/>
            </p:nvSpPr>
            <p:spPr>
              <a:xfrm>
                <a:off x="0" y="0"/>
                <a:ext cx="198960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198960" h="60719">
                    <a:moveTo>
                      <a:pt x="30360" y="0"/>
                    </a:moveTo>
                    <a:lnTo>
                      <a:pt x="168600" y="0"/>
                    </a:lnTo>
                    <a:cubicBezTo>
                      <a:pt x="176652" y="0"/>
                      <a:pt x="184374" y="3199"/>
                      <a:pt x="190067" y="8892"/>
                    </a:cubicBezTo>
                    <a:cubicBezTo>
                      <a:pt x="195761" y="14586"/>
                      <a:pt x="198960" y="22308"/>
                      <a:pt x="198960" y="30360"/>
                    </a:cubicBezTo>
                    <a:lnTo>
                      <a:pt x="198960" y="30360"/>
                    </a:lnTo>
                    <a:cubicBezTo>
                      <a:pt x="198960" y="47127"/>
                      <a:pt x="185367" y="60719"/>
                      <a:pt x="168600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/>
              <p:cNvSpPr txBox="1"/>
              <p:nvPr/>
            </p:nvSpPr>
            <p:spPr>
              <a:xfrm>
                <a:off x="0" y="-38100"/>
                <a:ext cx="198960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4" name="Group 1194"/>
            <p:cNvGrpSpPr/>
            <p:nvPr/>
          </p:nvGrpSpPr>
          <p:grpSpPr>
            <a:xfrm rot="99135">
              <a:off x="468720" y="79164"/>
              <a:ext cx="849930" cy="233561"/>
              <a:chOff x="0" y="0"/>
              <a:chExt cx="231354" cy="63576"/>
            </a:xfrm>
          </p:grpSpPr>
          <p:sp>
            <p:nvSpPr>
              <p:cNvPr id="1195" name="Freeform 1195"/>
              <p:cNvSpPr/>
              <p:nvPr/>
            </p:nvSpPr>
            <p:spPr>
              <a:xfrm>
                <a:off x="0" y="0"/>
                <a:ext cx="231354" cy="63576"/>
              </a:xfrm>
              <a:custGeom>
                <a:avLst/>
                <a:gdLst/>
                <a:ahLst/>
                <a:cxnLst/>
                <a:rect l="l" t="t" r="r" b="b"/>
                <a:pathLst>
                  <a:path w="231354" h="63576">
                    <a:moveTo>
                      <a:pt x="31788" y="0"/>
                    </a:moveTo>
                    <a:lnTo>
                      <a:pt x="199566" y="0"/>
                    </a:lnTo>
                    <a:cubicBezTo>
                      <a:pt x="217122" y="0"/>
                      <a:pt x="231354" y="14232"/>
                      <a:pt x="231354" y="31788"/>
                    </a:cubicBezTo>
                    <a:lnTo>
                      <a:pt x="231354" y="31788"/>
                    </a:lnTo>
                    <a:cubicBezTo>
                      <a:pt x="231354" y="40219"/>
                      <a:pt x="228005" y="48304"/>
                      <a:pt x="222043" y="54266"/>
                    </a:cubicBezTo>
                    <a:cubicBezTo>
                      <a:pt x="216082" y="60227"/>
                      <a:pt x="207996" y="63576"/>
                      <a:pt x="199566" y="63576"/>
                    </a:cubicBezTo>
                    <a:lnTo>
                      <a:pt x="31788" y="63576"/>
                    </a:lnTo>
                    <a:cubicBezTo>
                      <a:pt x="14232" y="63576"/>
                      <a:pt x="0" y="49344"/>
                      <a:pt x="0" y="31788"/>
                    </a:cubicBezTo>
                    <a:lnTo>
                      <a:pt x="0" y="31788"/>
                    </a:lnTo>
                    <a:cubicBezTo>
                      <a:pt x="0" y="14232"/>
                      <a:pt x="14232" y="0"/>
                      <a:pt x="31788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/>
              <p:cNvSpPr txBox="1"/>
              <p:nvPr/>
            </p:nvSpPr>
            <p:spPr>
              <a:xfrm>
                <a:off x="0" y="-38100"/>
                <a:ext cx="231354" cy="101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7" name="Group 1197"/>
            <p:cNvGrpSpPr/>
            <p:nvPr/>
          </p:nvGrpSpPr>
          <p:grpSpPr>
            <a:xfrm>
              <a:off x="1871821" y="44028"/>
              <a:ext cx="256487" cy="347531"/>
              <a:chOff x="0" y="0"/>
              <a:chExt cx="812800" cy="1101314"/>
            </a:xfrm>
          </p:grpSpPr>
          <p:sp>
            <p:nvSpPr>
              <p:cNvPr id="1198" name="Freeform 1198"/>
              <p:cNvSpPr/>
              <p:nvPr/>
            </p:nvSpPr>
            <p:spPr>
              <a:xfrm>
                <a:off x="0" y="0"/>
                <a:ext cx="812800" cy="110131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01314">
                    <a:moveTo>
                      <a:pt x="406400" y="0"/>
                    </a:moveTo>
                    <a:cubicBezTo>
                      <a:pt x="181951" y="0"/>
                      <a:pt x="0" y="246538"/>
                      <a:pt x="0" y="550657"/>
                    </a:cubicBezTo>
                    <a:cubicBezTo>
                      <a:pt x="0" y="854777"/>
                      <a:pt x="181951" y="1101314"/>
                      <a:pt x="406400" y="1101314"/>
                    </a:cubicBezTo>
                    <a:cubicBezTo>
                      <a:pt x="630849" y="1101314"/>
                      <a:pt x="812800" y="854777"/>
                      <a:pt x="812800" y="550657"/>
                    </a:cubicBezTo>
                    <a:cubicBezTo>
                      <a:pt x="812800" y="24653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/>
              <p:cNvSpPr txBox="1"/>
              <p:nvPr/>
            </p:nvSpPr>
            <p:spPr>
              <a:xfrm>
                <a:off x="76200" y="65148"/>
                <a:ext cx="660400" cy="932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0" name="Group 1200"/>
            <p:cNvGrpSpPr/>
            <p:nvPr/>
          </p:nvGrpSpPr>
          <p:grpSpPr>
            <a:xfrm rot="-5400000">
              <a:off x="1833801" y="-58318"/>
              <a:ext cx="314109" cy="585645"/>
              <a:chOff x="0" y="0"/>
              <a:chExt cx="995402" cy="1855890"/>
            </a:xfrm>
          </p:grpSpPr>
          <p:sp>
            <p:nvSpPr>
              <p:cNvPr id="1201" name="Freeform 1201"/>
              <p:cNvSpPr/>
              <p:nvPr/>
            </p:nvSpPr>
            <p:spPr>
              <a:xfrm>
                <a:off x="0" y="0"/>
                <a:ext cx="995402" cy="1855890"/>
              </a:xfrm>
              <a:custGeom>
                <a:avLst/>
                <a:gdLst/>
                <a:ahLst/>
                <a:cxnLst/>
                <a:rect l="l" t="t" r="r" b="b"/>
                <a:pathLst>
                  <a:path w="995402" h="1855890">
                    <a:moveTo>
                      <a:pt x="497701" y="0"/>
                    </a:moveTo>
                    <a:cubicBezTo>
                      <a:pt x="222828" y="0"/>
                      <a:pt x="0" y="415455"/>
                      <a:pt x="0" y="927945"/>
                    </a:cubicBezTo>
                    <a:cubicBezTo>
                      <a:pt x="0" y="1440435"/>
                      <a:pt x="222828" y="1855890"/>
                      <a:pt x="497701" y="1855890"/>
                    </a:cubicBezTo>
                    <a:cubicBezTo>
                      <a:pt x="772573" y="1855890"/>
                      <a:pt x="995402" y="1440435"/>
                      <a:pt x="995402" y="927945"/>
                    </a:cubicBezTo>
                    <a:cubicBezTo>
                      <a:pt x="995402" y="415455"/>
                      <a:pt x="772573" y="0"/>
                      <a:pt x="497701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/>
              <p:cNvSpPr txBox="1"/>
              <p:nvPr/>
            </p:nvSpPr>
            <p:spPr>
              <a:xfrm>
                <a:off x="93319" y="135890"/>
                <a:ext cx="808764" cy="1546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3" name="Group 1203"/>
            <p:cNvGrpSpPr/>
            <p:nvPr/>
          </p:nvGrpSpPr>
          <p:grpSpPr>
            <a:xfrm>
              <a:off x="1033212" y="77450"/>
              <a:ext cx="1095096" cy="223065"/>
              <a:chOff x="0" y="0"/>
              <a:chExt cx="298089" cy="60719"/>
            </a:xfrm>
          </p:grpSpPr>
          <p:sp>
            <p:nvSpPr>
              <p:cNvPr id="1204" name="Freeform 1204"/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/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6" name="Group 1206"/>
            <p:cNvGrpSpPr/>
            <p:nvPr/>
          </p:nvGrpSpPr>
          <p:grpSpPr>
            <a:xfrm rot="-5043886">
              <a:off x="892909" y="57944"/>
              <a:ext cx="349034" cy="257949"/>
              <a:chOff x="0" y="0"/>
              <a:chExt cx="95008" cy="70215"/>
            </a:xfrm>
          </p:grpSpPr>
          <p:sp>
            <p:nvSpPr>
              <p:cNvPr id="1207" name="Freeform 1207"/>
              <p:cNvSpPr/>
              <p:nvPr/>
            </p:nvSpPr>
            <p:spPr>
              <a:xfrm>
                <a:off x="0" y="0"/>
                <a:ext cx="95008" cy="70215"/>
              </a:xfrm>
              <a:custGeom>
                <a:avLst/>
                <a:gdLst/>
                <a:ahLst/>
                <a:cxnLst/>
                <a:rect l="l" t="t" r="r" b="b"/>
                <a:pathLst>
                  <a:path w="95008" h="70215">
                    <a:moveTo>
                      <a:pt x="35107" y="0"/>
                    </a:moveTo>
                    <a:lnTo>
                      <a:pt x="59901" y="0"/>
                    </a:lnTo>
                    <a:cubicBezTo>
                      <a:pt x="79290" y="0"/>
                      <a:pt x="95008" y="15718"/>
                      <a:pt x="95008" y="35107"/>
                    </a:cubicBezTo>
                    <a:lnTo>
                      <a:pt x="95008" y="35107"/>
                    </a:lnTo>
                    <a:cubicBezTo>
                      <a:pt x="95008" y="44418"/>
                      <a:pt x="91310" y="53348"/>
                      <a:pt x="84726" y="59932"/>
                    </a:cubicBezTo>
                    <a:cubicBezTo>
                      <a:pt x="78142" y="66516"/>
                      <a:pt x="69212" y="70215"/>
                      <a:pt x="59901" y="70215"/>
                    </a:cubicBezTo>
                    <a:lnTo>
                      <a:pt x="35107" y="70215"/>
                    </a:lnTo>
                    <a:cubicBezTo>
                      <a:pt x="15718" y="70215"/>
                      <a:pt x="0" y="54497"/>
                      <a:pt x="0" y="35107"/>
                    </a:cubicBezTo>
                    <a:lnTo>
                      <a:pt x="0" y="35107"/>
                    </a:lnTo>
                    <a:cubicBezTo>
                      <a:pt x="0" y="15718"/>
                      <a:pt x="15718" y="0"/>
                      <a:pt x="35107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/>
              <p:cNvSpPr txBox="1"/>
              <p:nvPr/>
            </p:nvSpPr>
            <p:spPr>
              <a:xfrm>
                <a:off x="0" y="-38100"/>
                <a:ext cx="95008" cy="108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9" name="Group 1209"/>
            <p:cNvGrpSpPr/>
            <p:nvPr/>
          </p:nvGrpSpPr>
          <p:grpSpPr>
            <a:xfrm rot="-5043886">
              <a:off x="-35611" y="128805"/>
              <a:ext cx="289487" cy="183185"/>
              <a:chOff x="0" y="0"/>
              <a:chExt cx="78799" cy="49864"/>
            </a:xfrm>
          </p:grpSpPr>
          <p:sp>
            <p:nvSpPr>
              <p:cNvPr id="1210" name="Freeform 1210"/>
              <p:cNvSpPr/>
              <p:nvPr/>
            </p:nvSpPr>
            <p:spPr>
              <a:xfrm>
                <a:off x="0" y="0"/>
                <a:ext cx="78799" cy="49864"/>
              </a:xfrm>
              <a:custGeom>
                <a:avLst/>
                <a:gdLst/>
                <a:ahLst/>
                <a:cxnLst/>
                <a:rect l="l" t="t" r="r" b="b"/>
                <a:pathLst>
                  <a:path w="78799" h="49864">
                    <a:moveTo>
                      <a:pt x="24932" y="0"/>
                    </a:moveTo>
                    <a:lnTo>
                      <a:pt x="53868" y="0"/>
                    </a:lnTo>
                    <a:cubicBezTo>
                      <a:pt x="60480" y="0"/>
                      <a:pt x="66821" y="2627"/>
                      <a:pt x="71497" y="7302"/>
                    </a:cubicBezTo>
                    <a:cubicBezTo>
                      <a:pt x="76173" y="11978"/>
                      <a:pt x="78799" y="18319"/>
                      <a:pt x="78799" y="24932"/>
                    </a:cubicBezTo>
                    <a:lnTo>
                      <a:pt x="78799" y="24932"/>
                    </a:lnTo>
                    <a:cubicBezTo>
                      <a:pt x="78799" y="31544"/>
                      <a:pt x="76173" y="37886"/>
                      <a:pt x="71497" y="42561"/>
                    </a:cubicBezTo>
                    <a:cubicBezTo>
                      <a:pt x="66821" y="47237"/>
                      <a:pt x="60480" y="49864"/>
                      <a:pt x="53868" y="49864"/>
                    </a:cubicBezTo>
                    <a:lnTo>
                      <a:pt x="24932" y="49864"/>
                    </a:lnTo>
                    <a:cubicBezTo>
                      <a:pt x="18319" y="49864"/>
                      <a:pt x="11978" y="47237"/>
                      <a:pt x="7302" y="42561"/>
                    </a:cubicBezTo>
                    <a:cubicBezTo>
                      <a:pt x="2627" y="37886"/>
                      <a:pt x="0" y="31544"/>
                      <a:pt x="0" y="24932"/>
                    </a:cubicBezTo>
                    <a:lnTo>
                      <a:pt x="0" y="24932"/>
                    </a:lnTo>
                    <a:cubicBezTo>
                      <a:pt x="0" y="18319"/>
                      <a:pt x="2627" y="11978"/>
                      <a:pt x="7302" y="7302"/>
                    </a:cubicBezTo>
                    <a:cubicBezTo>
                      <a:pt x="11978" y="2627"/>
                      <a:pt x="18319" y="0"/>
                      <a:pt x="24932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/>
              <p:cNvSpPr txBox="1"/>
              <p:nvPr/>
            </p:nvSpPr>
            <p:spPr>
              <a:xfrm>
                <a:off x="0" y="-38100"/>
                <a:ext cx="78799" cy="879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2" name="Group 1212"/>
            <p:cNvGrpSpPr/>
            <p:nvPr/>
          </p:nvGrpSpPr>
          <p:grpSpPr>
            <a:xfrm>
              <a:off x="1910525" y="92167"/>
              <a:ext cx="218839" cy="218839"/>
              <a:chOff x="0" y="0"/>
              <a:chExt cx="812800" cy="812800"/>
            </a:xfrm>
          </p:grpSpPr>
          <p:sp>
            <p:nvSpPr>
              <p:cNvPr id="1213" name="Freeform 12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5" name="Group 1215"/>
            <p:cNvGrpSpPr/>
            <p:nvPr/>
          </p:nvGrpSpPr>
          <p:grpSpPr>
            <a:xfrm>
              <a:off x="1964306" y="140306"/>
              <a:ext cx="124547" cy="124547"/>
              <a:chOff x="0" y="0"/>
              <a:chExt cx="812800" cy="812800"/>
            </a:xfrm>
          </p:grpSpPr>
          <p:sp>
            <p:nvSpPr>
              <p:cNvPr id="1216" name="Freeform 12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423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sp>
          <p:nvSpPr>
            <p:cNvPr id="1218" name="AutoShape 1218"/>
            <p:cNvSpPr/>
            <p:nvPr/>
          </p:nvSpPr>
          <p:spPr>
            <a:xfrm>
              <a:off x="1139715" y="458369"/>
              <a:ext cx="558319" cy="14430"/>
            </a:xfrm>
            <a:prstGeom prst="line">
              <a:avLst/>
            </a:prstGeom>
            <a:ln w="50162" cap="flat">
              <a:solidFill>
                <a:srgbClr val="F0C64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19" name="TextBox 1219"/>
          <p:cNvSpPr txBox="1"/>
          <p:nvPr/>
        </p:nvSpPr>
        <p:spPr>
          <a:xfrm>
            <a:off x="550930" y="337101"/>
            <a:ext cx="287068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SALMON</a:t>
            </a:r>
          </a:p>
        </p:txBody>
      </p:sp>
      <p:sp>
        <p:nvSpPr>
          <p:cNvPr id="1220" name="TextBox 1220"/>
          <p:cNvSpPr txBox="1"/>
          <p:nvPr/>
        </p:nvSpPr>
        <p:spPr>
          <a:xfrm>
            <a:off x="7774042" y="4792009"/>
            <a:ext cx="2514957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SALMON LIFE CYCLE</a:t>
            </a:r>
          </a:p>
        </p:txBody>
      </p:sp>
      <p:sp>
        <p:nvSpPr>
          <p:cNvPr id="1221" name="TextBox 1221"/>
          <p:cNvSpPr txBox="1"/>
          <p:nvPr/>
        </p:nvSpPr>
        <p:spPr>
          <a:xfrm>
            <a:off x="13068072" y="2891334"/>
            <a:ext cx="2502456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SPAWNING SALMON</a:t>
            </a:r>
          </a:p>
        </p:txBody>
      </p:sp>
      <p:sp>
        <p:nvSpPr>
          <p:cNvPr id="1222" name="TextBox 1222"/>
          <p:cNvSpPr txBox="1"/>
          <p:nvPr/>
        </p:nvSpPr>
        <p:spPr>
          <a:xfrm>
            <a:off x="12695916" y="8228824"/>
            <a:ext cx="908685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ALEVIN</a:t>
            </a:r>
          </a:p>
        </p:txBody>
      </p:sp>
      <p:sp>
        <p:nvSpPr>
          <p:cNvPr id="1223" name="TextBox 1223"/>
          <p:cNvSpPr txBox="1"/>
          <p:nvPr/>
        </p:nvSpPr>
        <p:spPr>
          <a:xfrm>
            <a:off x="3453727" y="7505412"/>
            <a:ext cx="845820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SMOLT</a:t>
            </a:r>
          </a:p>
        </p:txBody>
      </p:sp>
      <p:sp>
        <p:nvSpPr>
          <p:cNvPr id="1224" name="TextBox 1224"/>
          <p:cNvSpPr txBox="1"/>
          <p:nvPr/>
        </p:nvSpPr>
        <p:spPr>
          <a:xfrm>
            <a:off x="2724588" y="4086847"/>
            <a:ext cx="1949767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ADULT SALMON</a:t>
            </a:r>
          </a:p>
        </p:txBody>
      </p:sp>
      <p:sp>
        <p:nvSpPr>
          <p:cNvPr id="1225" name="TextBox 1225"/>
          <p:cNvSpPr txBox="1"/>
          <p:nvPr/>
        </p:nvSpPr>
        <p:spPr>
          <a:xfrm>
            <a:off x="9797029" y="9370322"/>
            <a:ext cx="491971" cy="35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  <a:spcBef>
                <a:spcPct val="0"/>
              </a:spcBef>
            </a:pPr>
            <a:r>
              <a:rPr lang="en-US" sz="2001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FRY</a:t>
            </a:r>
          </a:p>
        </p:txBody>
      </p:sp>
      <p:sp>
        <p:nvSpPr>
          <p:cNvPr id="1226" name="TextBox 1226"/>
          <p:cNvSpPr txBox="1"/>
          <p:nvPr/>
        </p:nvSpPr>
        <p:spPr>
          <a:xfrm>
            <a:off x="14437350" y="4948565"/>
            <a:ext cx="672584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EGGS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0E1F2-9DD0-B249-C79D-3D12D6A3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276BF7-95BD-8619-B61A-8D83FC549317}"/>
              </a:ext>
            </a:extLst>
          </p:cNvPr>
          <p:cNvSpPr/>
          <p:nvPr/>
        </p:nvSpPr>
        <p:spPr>
          <a:xfrm>
            <a:off x="2601903" y="4958821"/>
            <a:ext cx="12859236" cy="6256905"/>
          </a:xfrm>
          <a:custGeom>
            <a:avLst/>
            <a:gdLst/>
            <a:ahLst/>
            <a:cxnLst/>
            <a:rect l="l" t="t" r="r" b="b"/>
            <a:pathLst>
              <a:path w="12859236" h="6256905">
                <a:moveTo>
                  <a:pt x="0" y="0"/>
                </a:moveTo>
                <a:lnTo>
                  <a:pt x="12859236" y="0"/>
                </a:lnTo>
                <a:lnTo>
                  <a:pt x="12859236" y="6256905"/>
                </a:lnTo>
                <a:lnTo>
                  <a:pt x="0" y="625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B712257-0A2E-D6B0-F25F-5270BBF89098}"/>
              </a:ext>
            </a:extLst>
          </p:cNvPr>
          <p:cNvSpPr/>
          <p:nvPr/>
        </p:nvSpPr>
        <p:spPr>
          <a:xfrm flipV="1">
            <a:off x="2601903" y="-1212358"/>
            <a:ext cx="12683053" cy="6171180"/>
          </a:xfrm>
          <a:custGeom>
            <a:avLst/>
            <a:gdLst/>
            <a:ahLst/>
            <a:cxnLst/>
            <a:rect l="l" t="t" r="r" b="b"/>
            <a:pathLst>
              <a:path w="12683053" h="6171180">
                <a:moveTo>
                  <a:pt x="0" y="6171179"/>
                </a:moveTo>
                <a:lnTo>
                  <a:pt x="12683053" y="6171179"/>
                </a:lnTo>
                <a:lnTo>
                  <a:pt x="12683053" y="0"/>
                </a:lnTo>
                <a:lnTo>
                  <a:pt x="0" y="0"/>
                </a:lnTo>
                <a:lnTo>
                  <a:pt x="0" y="6171179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049D59D-3F4B-824F-164D-02BAD9854ADE}"/>
              </a:ext>
            </a:extLst>
          </p:cNvPr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0D869A3-4358-F518-B991-DB21F81F69F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050DB6D2-1C2B-3DE2-D3BB-340CD987BB2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0DA1F018-1314-5076-F98F-A105389166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F1A1871-C3A8-9414-3162-7946B887464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DEB9281-4FC6-4CAD-CDB6-BEC7034AE0C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7EF6BE5-D1B8-D63B-CCEA-BE16EBB9DB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C33AE33-4956-A9D5-9876-F972ED6016D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6D561621-BF20-503B-9481-29F24CB753F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E50B6C1-1C6F-2343-D364-B75D11422D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210395CD-91D0-E861-D6AD-2BBE3F97E41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D81DB66-FA94-A014-BC3B-85AEEBA57B3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D32F7DC-51F5-DEBB-FD78-49E50235E5A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D3E0583-D94F-0BF5-0467-FFE92C5C9354}"/>
              </a:ext>
            </a:extLst>
          </p:cNvPr>
          <p:cNvGrpSpPr/>
          <p:nvPr/>
        </p:nvGrpSpPr>
        <p:grpSpPr>
          <a:xfrm>
            <a:off x="4861866" y="676687"/>
            <a:ext cx="8564268" cy="8564268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E059C5-6618-06C0-FEF3-08CC483EC4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57200" cap="sq">
              <a:solidFill>
                <a:srgbClr val="6BBDD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8B9CA0A-B246-F40A-E9E9-C6E1BA3F07E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479" tIns="48479" rIns="48479" bIns="48479" rtlCol="0" anchor="ctr"/>
            <a:lstStyle/>
            <a:p>
              <a:pPr algn="ctr">
                <a:lnSpc>
                  <a:spcPts val="1870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DC75488-A6EF-0EAC-B55B-9CE87D7021DC}"/>
              </a:ext>
            </a:extLst>
          </p:cNvPr>
          <p:cNvGrpSpPr/>
          <p:nvPr/>
        </p:nvGrpSpPr>
        <p:grpSpPr>
          <a:xfrm>
            <a:off x="2385441" y="2014464"/>
            <a:ext cx="5939638" cy="2363111"/>
            <a:chOff x="0" y="0"/>
            <a:chExt cx="7919518" cy="3150815"/>
          </a:xfrm>
        </p:grpSpPr>
        <p:grpSp>
          <p:nvGrpSpPr>
            <p:cNvPr id="30" name="Group 30">
              <a:extLst>
                <a:ext uri="{FF2B5EF4-FFF2-40B4-BE49-F238E27FC236}">
                  <a16:creationId xmlns:a16="http://schemas.microsoft.com/office/drawing/2014/main" id="{CDE3194F-C9BE-061F-F108-521F07E6151B}"/>
                </a:ext>
              </a:extLst>
            </p:cNvPr>
            <p:cNvGrpSpPr/>
            <p:nvPr/>
          </p:nvGrpSpPr>
          <p:grpSpPr>
            <a:xfrm rot="-1624402">
              <a:off x="3483209" y="289933"/>
              <a:ext cx="1614092" cy="1412330"/>
              <a:chOff x="0" y="0"/>
              <a:chExt cx="812800" cy="711200"/>
            </a:xfrm>
          </p:grpSpPr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18E9D329-2878-A0C2-08F0-9C2119ED31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>
                <a:extLst>
                  <a:ext uri="{FF2B5EF4-FFF2-40B4-BE49-F238E27FC236}">
                    <a16:creationId xmlns:a16="http://schemas.microsoft.com/office/drawing/2014/main" id="{48A4F856-4B95-D1BD-DB73-3710C55D4E6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E9598396-2057-E07B-4AE3-282CA9B6876C}"/>
                </a:ext>
              </a:extLst>
            </p:cNvPr>
            <p:cNvGrpSpPr/>
            <p:nvPr/>
          </p:nvGrpSpPr>
          <p:grpSpPr>
            <a:xfrm rot="-5281159">
              <a:off x="3245084" y="546859"/>
              <a:ext cx="689930" cy="656157"/>
              <a:chOff x="0" y="0"/>
              <a:chExt cx="747806" cy="711200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3C0246C3-85B9-4F45-5D73-124B9038B5D6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00B0FC4E-B3BE-A6BD-A385-A98825458A21}"/>
                  </a:ext>
                </a:extLst>
              </p:cNvPr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AEE133A4-39E4-33BA-CFA0-43EB9E690A05}"/>
                </a:ext>
              </a:extLst>
            </p:cNvPr>
            <p:cNvGrpSpPr/>
            <p:nvPr/>
          </p:nvGrpSpPr>
          <p:grpSpPr>
            <a:xfrm rot="-3250671">
              <a:off x="4251029" y="161455"/>
              <a:ext cx="78451" cy="756020"/>
              <a:chOff x="0" y="0"/>
              <a:chExt cx="24256" cy="233747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0D5593B2-38E8-795D-02F0-074D86FB6C14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4D2E5991-FA84-4B76-A58E-2CBECC68336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A5D6D02E-74FF-2C36-5521-93691D59A4D0}"/>
                </a:ext>
              </a:extLst>
            </p:cNvPr>
            <p:cNvGrpSpPr/>
            <p:nvPr/>
          </p:nvGrpSpPr>
          <p:grpSpPr>
            <a:xfrm rot="-2995327">
              <a:off x="4191021" y="76244"/>
              <a:ext cx="62258" cy="630749"/>
              <a:chOff x="0" y="0"/>
              <a:chExt cx="19249" cy="195016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A807FB9D-672E-E430-93AD-206A66E282AE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3797DFA6-FEE2-5193-C919-0A7BF2B1AC5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D022D2B9-A710-2CA2-53CF-406B8ACDCD89}"/>
                </a:ext>
              </a:extLst>
            </p:cNvPr>
            <p:cNvGrpSpPr/>
            <p:nvPr/>
          </p:nvGrpSpPr>
          <p:grpSpPr>
            <a:xfrm>
              <a:off x="3960793" y="164753"/>
              <a:ext cx="62258" cy="630749"/>
              <a:chOff x="0" y="0"/>
              <a:chExt cx="19249" cy="195016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969A6DFF-1C14-0337-BABA-FA73F022E3F9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20AFAEC0-C44B-2475-D516-8F50188160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454EB036-B2F9-18C5-3D8A-2790B693DA9C}"/>
                </a:ext>
              </a:extLst>
            </p:cNvPr>
            <p:cNvGrpSpPr/>
            <p:nvPr/>
          </p:nvGrpSpPr>
          <p:grpSpPr>
            <a:xfrm rot="-2829512">
              <a:off x="4537225" y="495935"/>
              <a:ext cx="101155" cy="503805"/>
              <a:chOff x="0" y="0"/>
              <a:chExt cx="31275" cy="155767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8E7EC64C-444A-8E63-05B2-C16AED97AD7F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751BC8F7-8759-9E9D-787F-A11068A0B4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13ECBA7E-C732-78E3-56AB-53D969C00D34}"/>
                </a:ext>
              </a:extLst>
            </p:cNvPr>
            <p:cNvGrpSpPr/>
            <p:nvPr/>
          </p:nvGrpSpPr>
          <p:grpSpPr>
            <a:xfrm rot="-2700000">
              <a:off x="4068845" y="214004"/>
              <a:ext cx="146934" cy="413016"/>
              <a:chOff x="0" y="0"/>
              <a:chExt cx="45429" cy="127697"/>
            </a:xfrm>
          </p:grpSpPr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75559923-9370-50E6-658D-E9C2A26A5137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>
                <a:extLst>
                  <a:ext uri="{FF2B5EF4-FFF2-40B4-BE49-F238E27FC236}">
                    <a16:creationId xmlns:a16="http://schemas.microsoft.com/office/drawing/2014/main" id="{1AFC35EE-62E8-B443-C069-6192202C5C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>
              <a:extLst>
                <a:ext uri="{FF2B5EF4-FFF2-40B4-BE49-F238E27FC236}">
                  <a16:creationId xmlns:a16="http://schemas.microsoft.com/office/drawing/2014/main" id="{A5F78E13-6E3A-33E6-4409-B49C2A95E759}"/>
                </a:ext>
              </a:extLst>
            </p:cNvPr>
            <p:cNvGrpSpPr/>
            <p:nvPr/>
          </p:nvGrpSpPr>
          <p:grpSpPr>
            <a:xfrm rot="97048">
              <a:off x="3887325" y="482119"/>
              <a:ext cx="146934" cy="413016"/>
              <a:chOff x="0" y="0"/>
              <a:chExt cx="45429" cy="127697"/>
            </a:xfrm>
          </p:grpSpPr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9235D4D5-1DDB-6424-15D3-AE00B79A41D7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>
                <a:extLst>
                  <a:ext uri="{FF2B5EF4-FFF2-40B4-BE49-F238E27FC236}">
                    <a16:creationId xmlns:a16="http://schemas.microsoft.com/office/drawing/2014/main" id="{C7141019-C6B5-CCF0-B052-2F3B61704B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>
              <a:extLst>
                <a:ext uri="{FF2B5EF4-FFF2-40B4-BE49-F238E27FC236}">
                  <a16:creationId xmlns:a16="http://schemas.microsoft.com/office/drawing/2014/main" id="{8F12AE57-FE97-487F-31BA-034A915C5035}"/>
                </a:ext>
              </a:extLst>
            </p:cNvPr>
            <p:cNvGrpSpPr/>
            <p:nvPr/>
          </p:nvGrpSpPr>
          <p:grpSpPr>
            <a:xfrm>
              <a:off x="3834777" y="369430"/>
              <a:ext cx="505508" cy="505508"/>
              <a:chOff x="0" y="0"/>
              <a:chExt cx="812800" cy="812800"/>
            </a:xfrm>
          </p:grpSpPr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7B75F6A0-2976-1CCA-95C1-59BC87414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>
                <a:extLst>
                  <a:ext uri="{FF2B5EF4-FFF2-40B4-BE49-F238E27FC236}">
                    <a16:creationId xmlns:a16="http://schemas.microsoft.com/office/drawing/2014/main" id="{E5E7DCF5-BDF7-82AB-479E-9E8D1481EC7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5433656E-949F-E8E2-A3D8-3A7BBA1D66E5}"/>
                </a:ext>
              </a:extLst>
            </p:cNvPr>
            <p:cNvGrpSpPr/>
            <p:nvPr/>
          </p:nvGrpSpPr>
          <p:grpSpPr>
            <a:xfrm rot="-7010399">
              <a:off x="3613039" y="464172"/>
              <a:ext cx="101155" cy="503805"/>
              <a:chOff x="0" y="0"/>
              <a:chExt cx="31275" cy="155767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6C1E6C76-D6FB-268B-320B-AA9FB732F076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93ABF793-A409-C940-391B-D80D6C0359E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>
              <a:extLst>
                <a:ext uri="{FF2B5EF4-FFF2-40B4-BE49-F238E27FC236}">
                  <a16:creationId xmlns:a16="http://schemas.microsoft.com/office/drawing/2014/main" id="{DF00F089-E7B2-C830-B637-83B617DB9F44}"/>
                </a:ext>
              </a:extLst>
            </p:cNvPr>
            <p:cNvGrpSpPr/>
            <p:nvPr/>
          </p:nvGrpSpPr>
          <p:grpSpPr>
            <a:xfrm>
              <a:off x="2347636" y="1475320"/>
              <a:ext cx="4312238" cy="1051991"/>
              <a:chOff x="0" y="0"/>
              <a:chExt cx="1333263" cy="325256"/>
            </a:xfrm>
          </p:grpSpPr>
          <p:sp>
            <p:nvSpPr>
              <p:cNvPr id="61" name="Freeform 61">
                <a:extLst>
                  <a:ext uri="{FF2B5EF4-FFF2-40B4-BE49-F238E27FC236}">
                    <a16:creationId xmlns:a16="http://schemas.microsoft.com/office/drawing/2014/main" id="{D42FE44D-4DE1-FFDB-1984-08BE2ED19FAE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>
                <a:extLst>
                  <a:ext uri="{FF2B5EF4-FFF2-40B4-BE49-F238E27FC236}">
                    <a16:creationId xmlns:a16="http://schemas.microsoft.com/office/drawing/2014/main" id="{9918C8F0-F821-CFB0-E7BD-7B8E2F309C08}"/>
                  </a:ext>
                </a:extLst>
              </p:cNvPr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>
              <a:extLst>
                <a:ext uri="{FF2B5EF4-FFF2-40B4-BE49-F238E27FC236}">
                  <a16:creationId xmlns:a16="http://schemas.microsoft.com/office/drawing/2014/main" id="{1B1FBD99-4468-264F-1962-569EC4CD1B7D}"/>
                </a:ext>
              </a:extLst>
            </p:cNvPr>
            <p:cNvGrpSpPr/>
            <p:nvPr/>
          </p:nvGrpSpPr>
          <p:grpSpPr>
            <a:xfrm rot="-405581">
              <a:off x="4222853" y="1704766"/>
              <a:ext cx="3029703" cy="732151"/>
              <a:chOff x="0" y="0"/>
              <a:chExt cx="1329862" cy="321371"/>
            </a:xfrm>
          </p:grpSpPr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A04A3DA1-FB43-E397-C2EC-FB4C2A2B997C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>
                <a:extLst>
                  <a:ext uri="{FF2B5EF4-FFF2-40B4-BE49-F238E27FC236}">
                    <a16:creationId xmlns:a16="http://schemas.microsoft.com/office/drawing/2014/main" id="{289C8DFC-8CA8-C8DA-F2BA-993196B71522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A4A4FC85-5A30-7907-D9E9-F7383BC6B406}"/>
                </a:ext>
              </a:extLst>
            </p:cNvPr>
            <p:cNvGrpSpPr/>
            <p:nvPr/>
          </p:nvGrpSpPr>
          <p:grpSpPr>
            <a:xfrm rot="-405581">
              <a:off x="4834220" y="1881297"/>
              <a:ext cx="3029703" cy="381998"/>
              <a:chOff x="0" y="0"/>
              <a:chExt cx="1329862" cy="167675"/>
            </a:xfrm>
          </p:grpSpPr>
          <p:sp>
            <p:nvSpPr>
              <p:cNvPr id="67" name="Freeform 67">
                <a:extLst>
                  <a:ext uri="{FF2B5EF4-FFF2-40B4-BE49-F238E27FC236}">
                    <a16:creationId xmlns:a16="http://schemas.microsoft.com/office/drawing/2014/main" id="{CDC750A7-F621-39E2-9EF6-28DB295F86C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TextBox 68">
                <a:extLst>
                  <a:ext uri="{FF2B5EF4-FFF2-40B4-BE49-F238E27FC236}">
                    <a16:creationId xmlns:a16="http://schemas.microsoft.com/office/drawing/2014/main" id="{6AE29476-84B0-4192-380D-6872FDD4B7E0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" name="Group 69">
              <a:extLst>
                <a:ext uri="{FF2B5EF4-FFF2-40B4-BE49-F238E27FC236}">
                  <a16:creationId xmlns:a16="http://schemas.microsoft.com/office/drawing/2014/main" id="{253CFC5F-BB95-33C3-5F0F-EDADF5DEA317}"/>
                </a:ext>
              </a:extLst>
            </p:cNvPr>
            <p:cNvGrpSpPr/>
            <p:nvPr/>
          </p:nvGrpSpPr>
          <p:grpSpPr>
            <a:xfrm rot="687336">
              <a:off x="851267" y="1769199"/>
              <a:ext cx="2432383" cy="135752"/>
              <a:chOff x="0" y="0"/>
              <a:chExt cx="1329862" cy="74220"/>
            </a:xfrm>
          </p:grpSpPr>
          <p:sp>
            <p:nvSpPr>
              <p:cNvPr id="70" name="Freeform 70">
                <a:extLst>
                  <a:ext uri="{FF2B5EF4-FFF2-40B4-BE49-F238E27FC236}">
                    <a16:creationId xmlns:a16="http://schemas.microsoft.com/office/drawing/2014/main" id="{AEF9AEAB-7DD5-7D01-DA3A-EE424E16725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TextBox 71">
                <a:extLst>
                  <a:ext uri="{FF2B5EF4-FFF2-40B4-BE49-F238E27FC236}">
                    <a16:creationId xmlns:a16="http://schemas.microsoft.com/office/drawing/2014/main" id="{0F763505-0EF3-11A4-AF38-930FE8168074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" name="Group 72">
              <a:extLst>
                <a:ext uri="{FF2B5EF4-FFF2-40B4-BE49-F238E27FC236}">
                  <a16:creationId xmlns:a16="http://schemas.microsoft.com/office/drawing/2014/main" id="{B93587AE-8203-B1BD-87F5-D8CD5C81F6F7}"/>
                </a:ext>
              </a:extLst>
            </p:cNvPr>
            <p:cNvGrpSpPr/>
            <p:nvPr/>
          </p:nvGrpSpPr>
          <p:grpSpPr>
            <a:xfrm rot="1105593">
              <a:off x="2704987" y="1623128"/>
              <a:ext cx="416533" cy="133322"/>
              <a:chOff x="0" y="0"/>
              <a:chExt cx="1391177" cy="445281"/>
            </a:xfrm>
          </p:grpSpPr>
          <p:sp>
            <p:nvSpPr>
              <p:cNvPr id="73" name="Freeform 73">
                <a:extLst>
                  <a:ext uri="{FF2B5EF4-FFF2-40B4-BE49-F238E27FC236}">
                    <a16:creationId xmlns:a16="http://schemas.microsoft.com/office/drawing/2014/main" id="{4E03DB6C-E45F-50D9-B136-10BA7A38FFF8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TextBox 74">
                <a:extLst>
                  <a:ext uri="{FF2B5EF4-FFF2-40B4-BE49-F238E27FC236}">
                    <a16:creationId xmlns:a16="http://schemas.microsoft.com/office/drawing/2014/main" id="{087A17D5-6D7D-7632-B0D0-5AC358C75870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75" name="AutoShape 75">
              <a:extLst>
                <a:ext uri="{FF2B5EF4-FFF2-40B4-BE49-F238E27FC236}">
                  <a16:creationId xmlns:a16="http://schemas.microsoft.com/office/drawing/2014/main" id="{257D22E8-3C9C-75EA-EE10-E13CE06CC545}"/>
                </a:ext>
              </a:extLst>
            </p:cNvPr>
            <p:cNvSpPr/>
            <p:nvPr/>
          </p:nvSpPr>
          <p:spPr>
            <a:xfrm>
              <a:off x="1134658" y="1523349"/>
              <a:ext cx="1614022" cy="105991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1B849D5B-0FC3-CD3E-FC13-BD62B160968C}"/>
                </a:ext>
              </a:extLst>
            </p:cNvPr>
            <p:cNvGrpSpPr/>
            <p:nvPr/>
          </p:nvGrpSpPr>
          <p:grpSpPr>
            <a:xfrm rot="458737">
              <a:off x="1622229" y="1683084"/>
              <a:ext cx="1114431" cy="245187"/>
              <a:chOff x="0" y="0"/>
              <a:chExt cx="3722085" cy="818900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919FCB3A-17E1-643B-B018-963BA1475498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D406377F-1D94-9233-8FFB-E12DF3691069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59BB5FCF-A0F9-91BC-661F-5685F0C1823A}"/>
                </a:ext>
              </a:extLst>
            </p:cNvPr>
            <p:cNvGrpSpPr/>
            <p:nvPr/>
          </p:nvGrpSpPr>
          <p:grpSpPr>
            <a:xfrm rot="236965">
              <a:off x="2146108" y="1651989"/>
              <a:ext cx="628971" cy="292562"/>
              <a:chOff x="0" y="0"/>
              <a:chExt cx="3722085" cy="1731304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9B1FA3AE-18BC-92E7-2382-4AD95D36B896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B5FCD58B-4DAE-4059-3600-A38026AAE1A4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C6BEE4B0-B174-4D10-07A5-61EF0D638A95}"/>
                </a:ext>
              </a:extLst>
            </p:cNvPr>
            <p:cNvGrpSpPr/>
            <p:nvPr/>
          </p:nvGrpSpPr>
          <p:grpSpPr>
            <a:xfrm>
              <a:off x="6152416" y="1534229"/>
              <a:ext cx="1353353" cy="244771"/>
              <a:chOff x="0" y="0"/>
              <a:chExt cx="418431" cy="75679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99C4F866-0B3A-6FA3-3B71-D74AB6C38FDA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8A89C259-DD0D-17E1-2866-F9B971BF8E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5" name="AutoShape 85">
              <a:extLst>
                <a:ext uri="{FF2B5EF4-FFF2-40B4-BE49-F238E27FC236}">
                  <a16:creationId xmlns:a16="http://schemas.microsoft.com/office/drawing/2014/main" id="{80831E01-F0EC-308E-BA7F-A3A4A4CD4A64}"/>
                </a:ext>
              </a:extLst>
            </p:cNvPr>
            <p:cNvSpPr/>
            <p:nvPr/>
          </p:nvSpPr>
          <p:spPr>
            <a:xfrm flipV="1">
              <a:off x="7492084" y="1529948"/>
              <a:ext cx="231918" cy="312621"/>
            </a:xfrm>
            <a:prstGeom prst="line">
              <a:avLst/>
            </a:prstGeom>
            <a:ln w="7728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AutoShape 86">
              <a:extLst>
                <a:ext uri="{FF2B5EF4-FFF2-40B4-BE49-F238E27FC236}">
                  <a16:creationId xmlns:a16="http://schemas.microsoft.com/office/drawing/2014/main" id="{4F731E04-56F8-76B9-1DB5-51EF9EBDA72D}"/>
                </a:ext>
              </a:extLst>
            </p:cNvPr>
            <p:cNvSpPr/>
            <p:nvPr/>
          </p:nvSpPr>
          <p:spPr>
            <a:xfrm>
              <a:off x="7222730" y="1699564"/>
              <a:ext cx="673383" cy="8108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" name="Group 87">
              <a:extLst>
                <a:ext uri="{FF2B5EF4-FFF2-40B4-BE49-F238E27FC236}">
                  <a16:creationId xmlns:a16="http://schemas.microsoft.com/office/drawing/2014/main" id="{D0AE43CC-D71D-5610-10CB-B0B722EB4F65}"/>
                </a:ext>
              </a:extLst>
            </p:cNvPr>
            <p:cNvGrpSpPr/>
            <p:nvPr/>
          </p:nvGrpSpPr>
          <p:grpSpPr>
            <a:xfrm rot="1564580">
              <a:off x="7814500" y="1780686"/>
              <a:ext cx="69479" cy="177785"/>
              <a:chOff x="0" y="0"/>
              <a:chExt cx="115942" cy="296675"/>
            </a:xfrm>
          </p:grpSpPr>
          <p:sp>
            <p:nvSpPr>
              <p:cNvPr id="88" name="Freeform 88">
                <a:extLst>
                  <a:ext uri="{FF2B5EF4-FFF2-40B4-BE49-F238E27FC236}">
                    <a16:creationId xmlns:a16="http://schemas.microsoft.com/office/drawing/2014/main" id="{5FDBE610-1B6A-176F-CBC3-F3449A9EEBDD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TextBox 89">
                <a:extLst>
                  <a:ext uri="{FF2B5EF4-FFF2-40B4-BE49-F238E27FC236}">
                    <a16:creationId xmlns:a16="http://schemas.microsoft.com/office/drawing/2014/main" id="{D73C7D94-4AF8-E51E-E519-8F82B95197F1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" name="Group 90">
              <a:extLst>
                <a:ext uri="{FF2B5EF4-FFF2-40B4-BE49-F238E27FC236}">
                  <a16:creationId xmlns:a16="http://schemas.microsoft.com/office/drawing/2014/main" id="{CBE1D125-44F1-00D1-31F6-A9D80602476C}"/>
                </a:ext>
              </a:extLst>
            </p:cNvPr>
            <p:cNvGrpSpPr/>
            <p:nvPr/>
          </p:nvGrpSpPr>
          <p:grpSpPr>
            <a:xfrm rot="4019289">
              <a:off x="7744861" y="1844112"/>
              <a:ext cx="65850" cy="183136"/>
              <a:chOff x="0" y="0"/>
              <a:chExt cx="109886" cy="305605"/>
            </a:xfrm>
          </p:grpSpPr>
          <p:sp>
            <p:nvSpPr>
              <p:cNvPr id="91" name="Freeform 91">
                <a:extLst>
                  <a:ext uri="{FF2B5EF4-FFF2-40B4-BE49-F238E27FC236}">
                    <a16:creationId xmlns:a16="http://schemas.microsoft.com/office/drawing/2014/main" id="{7DEC6E6D-7991-DB03-688F-72383CE9CEB2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TextBox 92">
                <a:extLst>
                  <a:ext uri="{FF2B5EF4-FFF2-40B4-BE49-F238E27FC236}">
                    <a16:creationId xmlns:a16="http://schemas.microsoft.com/office/drawing/2014/main" id="{B2689617-BF6D-FAD2-8A72-1A4E6ECE8B59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37A7E413-A2FE-702F-E0E2-9D16C8D3DD50}"/>
                </a:ext>
              </a:extLst>
            </p:cNvPr>
            <p:cNvGrpSpPr/>
            <p:nvPr/>
          </p:nvGrpSpPr>
          <p:grpSpPr>
            <a:xfrm rot="3388502">
              <a:off x="7781407" y="1720749"/>
              <a:ext cx="79304" cy="183136"/>
              <a:chOff x="0" y="0"/>
              <a:chExt cx="132336" cy="305605"/>
            </a:xfrm>
          </p:grpSpPr>
          <p:sp>
            <p:nvSpPr>
              <p:cNvPr id="94" name="Freeform 94">
                <a:extLst>
                  <a:ext uri="{FF2B5EF4-FFF2-40B4-BE49-F238E27FC236}">
                    <a16:creationId xmlns:a16="http://schemas.microsoft.com/office/drawing/2014/main" id="{83F22183-7643-A323-0D63-FB56A123903A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TextBox 95">
                <a:extLst>
                  <a:ext uri="{FF2B5EF4-FFF2-40B4-BE49-F238E27FC236}">
                    <a16:creationId xmlns:a16="http://schemas.microsoft.com/office/drawing/2014/main" id="{9AA7E395-A6B0-9CCF-AE4F-BDC357A43B04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" name="Group 96">
              <a:extLst>
                <a:ext uri="{FF2B5EF4-FFF2-40B4-BE49-F238E27FC236}">
                  <a16:creationId xmlns:a16="http://schemas.microsoft.com/office/drawing/2014/main" id="{D15F7542-BD76-E97B-DFB1-665269EA69EF}"/>
                </a:ext>
              </a:extLst>
            </p:cNvPr>
            <p:cNvGrpSpPr/>
            <p:nvPr/>
          </p:nvGrpSpPr>
          <p:grpSpPr>
            <a:xfrm>
              <a:off x="7062922" y="1731937"/>
              <a:ext cx="440238" cy="205007"/>
              <a:chOff x="0" y="0"/>
              <a:chExt cx="136113" cy="63384"/>
            </a:xfrm>
          </p:grpSpPr>
          <p:sp>
            <p:nvSpPr>
              <p:cNvPr id="97" name="Freeform 97">
                <a:extLst>
                  <a:ext uri="{FF2B5EF4-FFF2-40B4-BE49-F238E27FC236}">
                    <a16:creationId xmlns:a16="http://schemas.microsoft.com/office/drawing/2014/main" id="{97AD7C5D-B1C4-07F1-DB1F-E620265766E4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TextBox 98">
                <a:extLst>
                  <a:ext uri="{FF2B5EF4-FFF2-40B4-BE49-F238E27FC236}">
                    <a16:creationId xmlns:a16="http://schemas.microsoft.com/office/drawing/2014/main" id="{2F36249F-4134-BF77-150D-161F5199A50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" name="Group 99">
              <a:extLst>
                <a:ext uri="{FF2B5EF4-FFF2-40B4-BE49-F238E27FC236}">
                  <a16:creationId xmlns:a16="http://schemas.microsoft.com/office/drawing/2014/main" id="{3DCD6BF5-706C-06BF-5BE4-195E3EFF7AD2}"/>
                </a:ext>
              </a:extLst>
            </p:cNvPr>
            <p:cNvGrpSpPr/>
            <p:nvPr/>
          </p:nvGrpSpPr>
          <p:grpSpPr>
            <a:xfrm>
              <a:off x="7657796" y="1814776"/>
              <a:ext cx="136289" cy="92554"/>
              <a:chOff x="0" y="0"/>
              <a:chExt cx="42138" cy="28616"/>
            </a:xfrm>
          </p:grpSpPr>
          <p:sp>
            <p:nvSpPr>
              <p:cNvPr id="100" name="Freeform 100">
                <a:extLst>
                  <a:ext uri="{FF2B5EF4-FFF2-40B4-BE49-F238E27FC236}">
                    <a16:creationId xmlns:a16="http://schemas.microsoft.com/office/drawing/2014/main" id="{E5F20FCF-A060-9943-2448-0B67DA39B474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TextBox 101">
                <a:extLst>
                  <a:ext uri="{FF2B5EF4-FFF2-40B4-BE49-F238E27FC236}">
                    <a16:creationId xmlns:a16="http://schemas.microsoft.com/office/drawing/2014/main" id="{8DF5987A-5D75-9392-DC7B-B329B869F4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" name="Group 102">
              <a:extLst>
                <a:ext uri="{FF2B5EF4-FFF2-40B4-BE49-F238E27FC236}">
                  <a16:creationId xmlns:a16="http://schemas.microsoft.com/office/drawing/2014/main" id="{80BFB783-611B-0138-DA18-12EC39C6F1F7}"/>
                </a:ext>
              </a:extLst>
            </p:cNvPr>
            <p:cNvGrpSpPr/>
            <p:nvPr/>
          </p:nvGrpSpPr>
          <p:grpSpPr>
            <a:xfrm rot="186892">
              <a:off x="1074338" y="1609847"/>
              <a:ext cx="846073" cy="206725"/>
              <a:chOff x="0" y="0"/>
              <a:chExt cx="261590" cy="63916"/>
            </a:xfrm>
          </p:grpSpPr>
          <p:sp>
            <p:nvSpPr>
              <p:cNvPr id="103" name="Freeform 103">
                <a:extLst>
                  <a:ext uri="{FF2B5EF4-FFF2-40B4-BE49-F238E27FC236}">
                    <a16:creationId xmlns:a16="http://schemas.microsoft.com/office/drawing/2014/main" id="{CC77ADED-E826-FFDF-F13A-2EFC9EE8310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TextBox 104">
                <a:extLst>
                  <a:ext uri="{FF2B5EF4-FFF2-40B4-BE49-F238E27FC236}">
                    <a16:creationId xmlns:a16="http://schemas.microsoft.com/office/drawing/2014/main" id="{E18C28CB-F341-0109-55DF-71299189CFC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" name="Group 105">
              <a:extLst>
                <a:ext uri="{FF2B5EF4-FFF2-40B4-BE49-F238E27FC236}">
                  <a16:creationId xmlns:a16="http://schemas.microsoft.com/office/drawing/2014/main" id="{C1BC9940-D529-073E-580D-06B6E56C8205}"/>
                </a:ext>
              </a:extLst>
            </p:cNvPr>
            <p:cNvGrpSpPr/>
            <p:nvPr/>
          </p:nvGrpSpPr>
          <p:grpSpPr>
            <a:xfrm rot="186892">
              <a:off x="913209" y="1563798"/>
              <a:ext cx="846073" cy="182059"/>
              <a:chOff x="0" y="0"/>
              <a:chExt cx="261590" cy="56289"/>
            </a:xfrm>
          </p:grpSpPr>
          <p:sp>
            <p:nvSpPr>
              <p:cNvPr id="106" name="Freeform 106">
                <a:extLst>
                  <a:ext uri="{FF2B5EF4-FFF2-40B4-BE49-F238E27FC236}">
                    <a16:creationId xmlns:a16="http://schemas.microsoft.com/office/drawing/2014/main" id="{80A4969E-FD13-1697-DB49-35690F8CD29F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>
                <a:extLst>
                  <a:ext uri="{FF2B5EF4-FFF2-40B4-BE49-F238E27FC236}">
                    <a16:creationId xmlns:a16="http://schemas.microsoft.com/office/drawing/2014/main" id="{73B6D411-9E7F-E680-F76A-726E88E3A54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" name="Group 108">
              <a:extLst>
                <a:ext uri="{FF2B5EF4-FFF2-40B4-BE49-F238E27FC236}">
                  <a16:creationId xmlns:a16="http://schemas.microsoft.com/office/drawing/2014/main" id="{F52FFF7F-F422-6FD7-7A5C-1AEB277BF585}"/>
                </a:ext>
              </a:extLst>
            </p:cNvPr>
            <p:cNvGrpSpPr/>
            <p:nvPr/>
          </p:nvGrpSpPr>
          <p:grpSpPr>
            <a:xfrm rot="-1711653">
              <a:off x="129681" y="498404"/>
              <a:ext cx="874830" cy="765476"/>
              <a:chOff x="0" y="0"/>
              <a:chExt cx="812800" cy="711200"/>
            </a:xfrm>
          </p:grpSpPr>
          <p:sp>
            <p:nvSpPr>
              <p:cNvPr id="109" name="Freeform 109">
                <a:extLst>
                  <a:ext uri="{FF2B5EF4-FFF2-40B4-BE49-F238E27FC236}">
                    <a16:creationId xmlns:a16="http://schemas.microsoft.com/office/drawing/2014/main" id="{50C91ACB-ADAF-EBD5-1599-F9A09F3080D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TextBox 110">
                <a:extLst>
                  <a:ext uri="{FF2B5EF4-FFF2-40B4-BE49-F238E27FC236}">
                    <a16:creationId xmlns:a16="http://schemas.microsoft.com/office/drawing/2014/main" id="{536AE738-71EA-E204-7662-7E535CF118AB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" name="Group 111">
              <a:extLst>
                <a:ext uri="{FF2B5EF4-FFF2-40B4-BE49-F238E27FC236}">
                  <a16:creationId xmlns:a16="http://schemas.microsoft.com/office/drawing/2014/main" id="{8A47F858-D5A4-E4A3-7029-5B6B016054C4}"/>
                </a:ext>
              </a:extLst>
            </p:cNvPr>
            <p:cNvGrpSpPr/>
            <p:nvPr/>
          </p:nvGrpSpPr>
          <p:grpSpPr>
            <a:xfrm rot="-1711653">
              <a:off x="129681" y="1180955"/>
              <a:ext cx="874830" cy="765476"/>
              <a:chOff x="0" y="0"/>
              <a:chExt cx="812800" cy="711200"/>
            </a:xfrm>
          </p:grpSpPr>
          <p:sp>
            <p:nvSpPr>
              <p:cNvPr id="112" name="Freeform 112">
                <a:extLst>
                  <a:ext uri="{FF2B5EF4-FFF2-40B4-BE49-F238E27FC236}">
                    <a16:creationId xmlns:a16="http://schemas.microsoft.com/office/drawing/2014/main" id="{A6CE0D9C-9FD8-5F62-4444-F8A59E6ADA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>
                <a:extLst>
                  <a:ext uri="{FF2B5EF4-FFF2-40B4-BE49-F238E27FC236}">
                    <a16:creationId xmlns:a16="http://schemas.microsoft.com/office/drawing/2014/main" id="{84AB2189-0515-F118-4531-19EC6F44FAF3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4" name="AutoShape 114">
              <a:extLst>
                <a:ext uri="{FF2B5EF4-FFF2-40B4-BE49-F238E27FC236}">
                  <a16:creationId xmlns:a16="http://schemas.microsoft.com/office/drawing/2014/main" id="{5DDC35DA-11C1-4ACA-A06F-788997518C4C}"/>
                </a:ext>
              </a:extLst>
            </p:cNvPr>
            <p:cNvSpPr/>
            <p:nvPr/>
          </p:nvSpPr>
          <p:spPr>
            <a:xfrm flipH="1">
              <a:off x="115309" y="1770692"/>
              <a:ext cx="1136471" cy="43159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1BDAB6ED-CB63-FFDD-43CF-0D3B754637F0}"/>
                </a:ext>
              </a:extLst>
            </p:cNvPr>
            <p:cNvGrpSpPr/>
            <p:nvPr/>
          </p:nvGrpSpPr>
          <p:grpSpPr>
            <a:xfrm>
              <a:off x="187977" y="1298286"/>
              <a:ext cx="773852" cy="784700"/>
              <a:chOff x="0" y="0"/>
              <a:chExt cx="801563" cy="812800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20083AC7-A743-2C1D-B3E3-EB213ADA721C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32A9D8AD-0275-8A14-17C7-443DF7CCD02E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5CE0E9BA-FACA-3D75-D4E5-E6D0B399D441}"/>
                </a:ext>
              </a:extLst>
            </p:cNvPr>
            <p:cNvGrpSpPr/>
            <p:nvPr/>
          </p:nvGrpSpPr>
          <p:grpSpPr>
            <a:xfrm rot="-335979">
              <a:off x="152261" y="460704"/>
              <a:ext cx="226342" cy="768467"/>
              <a:chOff x="0" y="0"/>
              <a:chExt cx="231837" cy="787122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C17710D1-6DAE-F20A-9280-B72C359277F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F9D82318-1AA8-7A03-9DF8-E135DF3090B7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D8EC05D0-6339-0EC6-78F9-D6216B817A1E}"/>
                </a:ext>
              </a:extLst>
            </p:cNvPr>
            <p:cNvGrpSpPr/>
            <p:nvPr/>
          </p:nvGrpSpPr>
          <p:grpSpPr>
            <a:xfrm rot="-6987848">
              <a:off x="228935" y="1734704"/>
              <a:ext cx="226342" cy="651627"/>
              <a:chOff x="0" y="0"/>
              <a:chExt cx="231837" cy="667446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F190E9F9-F402-8682-743A-B71C8E4F1253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26E4FB1E-149E-EF1D-A782-26CB1792599D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B6135540-00F1-45E3-6421-90718E3C423B}"/>
                </a:ext>
              </a:extLst>
            </p:cNvPr>
            <p:cNvGrpSpPr/>
            <p:nvPr/>
          </p:nvGrpSpPr>
          <p:grpSpPr>
            <a:xfrm rot="-6987848">
              <a:off x="747265" y="1336394"/>
              <a:ext cx="226342" cy="1057771"/>
              <a:chOff x="0" y="0"/>
              <a:chExt cx="231837" cy="1083449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12488E40-AC24-18C2-2EFA-32F99E0AF5C7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B5F36408-AF42-0ABD-DA79-44E102611BDF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" name="Group 127">
              <a:extLst>
                <a:ext uri="{FF2B5EF4-FFF2-40B4-BE49-F238E27FC236}">
                  <a16:creationId xmlns:a16="http://schemas.microsoft.com/office/drawing/2014/main" id="{4179C2FD-7875-26A8-9493-0C2579E826D9}"/>
                </a:ext>
              </a:extLst>
            </p:cNvPr>
            <p:cNvGrpSpPr/>
            <p:nvPr/>
          </p:nvGrpSpPr>
          <p:grpSpPr>
            <a:xfrm rot="1136927">
              <a:off x="156268" y="1530442"/>
              <a:ext cx="131375" cy="707263"/>
              <a:chOff x="0" y="0"/>
              <a:chExt cx="40619" cy="218673"/>
            </a:xfrm>
          </p:grpSpPr>
          <p:sp>
            <p:nvSpPr>
              <p:cNvPr id="128" name="Freeform 128">
                <a:extLst>
                  <a:ext uri="{FF2B5EF4-FFF2-40B4-BE49-F238E27FC236}">
                    <a16:creationId xmlns:a16="http://schemas.microsoft.com/office/drawing/2014/main" id="{C487B496-2B6D-8B53-94CE-24B79907BBF6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TextBox 129">
                <a:extLst>
                  <a:ext uri="{FF2B5EF4-FFF2-40B4-BE49-F238E27FC236}">
                    <a16:creationId xmlns:a16="http://schemas.microsoft.com/office/drawing/2014/main" id="{BD31CE31-678C-4776-C941-6D85E52EC23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" name="Group 130">
              <a:extLst>
                <a:ext uri="{FF2B5EF4-FFF2-40B4-BE49-F238E27FC236}">
                  <a16:creationId xmlns:a16="http://schemas.microsoft.com/office/drawing/2014/main" id="{9A0DCFC2-BD42-85C2-CAB6-E7C137E97DE1}"/>
                </a:ext>
              </a:extLst>
            </p:cNvPr>
            <p:cNvGrpSpPr/>
            <p:nvPr/>
          </p:nvGrpSpPr>
          <p:grpSpPr>
            <a:xfrm rot="1136927">
              <a:off x="200519" y="1904500"/>
              <a:ext cx="148083" cy="133497"/>
              <a:chOff x="0" y="0"/>
              <a:chExt cx="45785" cy="41275"/>
            </a:xfrm>
          </p:grpSpPr>
          <p:sp>
            <p:nvSpPr>
              <p:cNvPr id="131" name="Freeform 131">
                <a:extLst>
                  <a:ext uri="{FF2B5EF4-FFF2-40B4-BE49-F238E27FC236}">
                    <a16:creationId xmlns:a16="http://schemas.microsoft.com/office/drawing/2014/main" id="{A477008D-12BA-9C67-0E56-7DA68FE94AE1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TextBox 132">
                <a:extLst>
                  <a:ext uri="{FF2B5EF4-FFF2-40B4-BE49-F238E27FC236}">
                    <a16:creationId xmlns:a16="http://schemas.microsoft.com/office/drawing/2014/main" id="{D864099B-76B6-DF8C-3BE7-FDE01194CDA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" name="Group 133">
              <a:extLst>
                <a:ext uri="{FF2B5EF4-FFF2-40B4-BE49-F238E27FC236}">
                  <a16:creationId xmlns:a16="http://schemas.microsoft.com/office/drawing/2014/main" id="{B99567BB-A0FF-8C3C-BA9D-DE385787E174}"/>
                </a:ext>
              </a:extLst>
            </p:cNvPr>
            <p:cNvGrpSpPr/>
            <p:nvPr/>
          </p:nvGrpSpPr>
          <p:grpSpPr>
            <a:xfrm rot="1987038">
              <a:off x="416458" y="913239"/>
              <a:ext cx="951726" cy="650281"/>
              <a:chOff x="0" y="0"/>
              <a:chExt cx="294256" cy="201055"/>
            </a:xfrm>
          </p:grpSpPr>
          <p:sp>
            <p:nvSpPr>
              <p:cNvPr id="134" name="Freeform 134">
                <a:extLst>
                  <a:ext uri="{FF2B5EF4-FFF2-40B4-BE49-F238E27FC236}">
                    <a16:creationId xmlns:a16="http://schemas.microsoft.com/office/drawing/2014/main" id="{55DC1FA3-6C5C-A74A-EDEB-BF57C53E13E9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TextBox 135">
                <a:extLst>
                  <a:ext uri="{FF2B5EF4-FFF2-40B4-BE49-F238E27FC236}">
                    <a16:creationId xmlns:a16="http://schemas.microsoft.com/office/drawing/2014/main" id="{CE5CB509-D0DD-86D8-BEDB-1078EDA1CA7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" name="Group 136">
              <a:extLst>
                <a:ext uri="{FF2B5EF4-FFF2-40B4-BE49-F238E27FC236}">
                  <a16:creationId xmlns:a16="http://schemas.microsoft.com/office/drawing/2014/main" id="{1C787D7F-CE95-49DF-DD40-6C99327E1070}"/>
                </a:ext>
              </a:extLst>
            </p:cNvPr>
            <p:cNvGrpSpPr/>
            <p:nvPr/>
          </p:nvGrpSpPr>
          <p:grpSpPr>
            <a:xfrm rot="-6273024">
              <a:off x="11507" y="1178398"/>
              <a:ext cx="709514" cy="224830"/>
              <a:chOff x="0" y="0"/>
              <a:chExt cx="219368" cy="69513"/>
            </a:xfrm>
          </p:grpSpPr>
          <p:sp>
            <p:nvSpPr>
              <p:cNvPr id="137" name="Freeform 137">
                <a:extLst>
                  <a:ext uri="{FF2B5EF4-FFF2-40B4-BE49-F238E27FC236}">
                    <a16:creationId xmlns:a16="http://schemas.microsoft.com/office/drawing/2014/main" id="{B3AF8299-A9B9-3757-5429-05B057D139F3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TextBox 138">
                <a:extLst>
                  <a:ext uri="{FF2B5EF4-FFF2-40B4-BE49-F238E27FC236}">
                    <a16:creationId xmlns:a16="http://schemas.microsoft.com/office/drawing/2014/main" id="{2CB6DCF8-B95E-3460-0692-CF27A1F754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" name="Group 139">
              <a:extLst>
                <a:ext uri="{FF2B5EF4-FFF2-40B4-BE49-F238E27FC236}">
                  <a16:creationId xmlns:a16="http://schemas.microsoft.com/office/drawing/2014/main" id="{99682FE3-B1CC-A9F4-3682-F3F516D04EDD}"/>
                </a:ext>
              </a:extLst>
            </p:cNvPr>
            <p:cNvGrpSpPr/>
            <p:nvPr/>
          </p:nvGrpSpPr>
          <p:grpSpPr>
            <a:xfrm rot="-8574470">
              <a:off x="130585" y="586975"/>
              <a:ext cx="710924" cy="289166"/>
              <a:chOff x="0" y="0"/>
              <a:chExt cx="219804" cy="89405"/>
            </a:xfrm>
          </p:grpSpPr>
          <p:sp>
            <p:nvSpPr>
              <p:cNvPr id="140" name="Freeform 140">
                <a:extLst>
                  <a:ext uri="{FF2B5EF4-FFF2-40B4-BE49-F238E27FC236}">
                    <a16:creationId xmlns:a16="http://schemas.microsoft.com/office/drawing/2014/main" id="{272B4B6B-4E06-E53E-4F65-FCEF9E214150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TextBox 141">
                <a:extLst>
                  <a:ext uri="{FF2B5EF4-FFF2-40B4-BE49-F238E27FC236}">
                    <a16:creationId xmlns:a16="http://schemas.microsoft.com/office/drawing/2014/main" id="{826F821B-D9F3-DCE8-4A39-E1730A5CBBA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" name="Group 142">
              <a:extLst>
                <a:ext uri="{FF2B5EF4-FFF2-40B4-BE49-F238E27FC236}">
                  <a16:creationId xmlns:a16="http://schemas.microsoft.com/office/drawing/2014/main" id="{B4593D59-736C-6846-9177-9EB1E56410A3}"/>
                </a:ext>
              </a:extLst>
            </p:cNvPr>
            <p:cNvGrpSpPr/>
            <p:nvPr/>
          </p:nvGrpSpPr>
          <p:grpSpPr>
            <a:xfrm>
              <a:off x="140283" y="1626499"/>
              <a:ext cx="284400" cy="456488"/>
              <a:chOff x="0" y="0"/>
              <a:chExt cx="801563" cy="1286579"/>
            </a:xfrm>
          </p:grpSpPr>
          <p:sp>
            <p:nvSpPr>
              <p:cNvPr id="143" name="Freeform 143">
                <a:extLst>
                  <a:ext uri="{FF2B5EF4-FFF2-40B4-BE49-F238E27FC236}">
                    <a16:creationId xmlns:a16="http://schemas.microsoft.com/office/drawing/2014/main" id="{7D6B620E-EB9A-3782-4574-FA4275740B5D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TextBox 144">
                <a:extLst>
                  <a:ext uri="{FF2B5EF4-FFF2-40B4-BE49-F238E27FC236}">
                    <a16:creationId xmlns:a16="http://schemas.microsoft.com/office/drawing/2014/main" id="{02F6DA5F-B495-BBF4-7920-F46B68374CC3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" name="Group 145">
              <a:extLst>
                <a:ext uri="{FF2B5EF4-FFF2-40B4-BE49-F238E27FC236}">
                  <a16:creationId xmlns:a16="http://schemas.microsoft.com/office/drawing/2014/main" id="{1801E9D8-1F8E-22EF-BBCA-51219F654E55}"/>
                </a:ext>
              </a:extLst>
            </p:cNvPr>
            <p:cNvGrpSpPr/>
            <p:nvPr/>
          </p:nvGrpSpPr>
          <p:grpSpPr>
            <a:xfrm rot="-133965">
              <a:off x="223052" y="966601"/>
              <a:ext cx="284400" cy="508428"/>
              <a:chOff x="0" y="0"/>
              <a:chExt cx="801563" cy="1432970"/>
            </a:xfrm>
          </p:grpSpPr>
          <p:sp>
            <p:nvSpPr>
              <p:cNvPr id="146" name="Freeform 146">
                <a:extLst>
                  <a:ext uri="{FF2B5EF4-FFF2-40B4-BE49-F238E27FC236}">
                    <a16:creationId xmlns:a16="http://schemas.microsoft.com/office/drawing/2014/main" id="{C900B541-51EC-0E1B-19DA-0889C72C8B8F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TextBox 147">
                <a:extLst>
                  <a:ext uri="{FF2B5EF4-FFF2-40B4-BE49-F238E27FC236}">
                    <a16:creationId xmlns:a16="http://schemas.microsoft.com/office/drawing/2014/main" id="{A98CB30C-EC36-6A86-A774-F73CFC2FC07D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" name="Group 148">
              <a:extLst>
                <a:ext uri="{FF2B5EF4-FFF2-40B4-BE49-F238E27FC236}">
                  <a16:creationId xmlns:a16="http://schemas.microsoft.com/office/drawing/2014/main" id="{B3389AD8-90DB-643D-0968-52D8041BB051}"/>
                </a:ext>
              </a:extLst>
            </p:cNvPr>
            <p:cNvGrpSpPr/>
            <p:nvPr/>
          </p:nvGrpSpPr>
          <p:grpSpPr>
            <a:xfrm rot="-8924460">
              <a:off x="177956" y="489569"/>
              <a:ext cx="360175" cy="104583"/>
              <a:chOff x="0" y="0"/>
              <a:chExt cx="111359" cy="32335"/>
            </a:xfrm>
          </p:grpSpPr>
          <p:sp>
            <p:nvSpPr>
              <p:cNvPr id="149" name="Freeform 149">
                <a:extLst>
                  <a:ext uri="{FF2B5EF4-FFF2-40B4-BE49-F238E27FC236}">
                    <a16:creationId xmlns:a16="http://schemas.microsoft.com/office/drawing/2014/main" id="{FEC0FFDC-56DC-B480-8F5A-41A446A5625C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Box 150">
                <a:extLst>
                  <a:ext uri="{FF2B5EF4-FFF2-40B4-BE49-F238E27FC236}">
                    <a16:creationId xmlns:a16="http://schemas.microsoft.com/office/drawing/2014/main" id="{328F0235-9E47-41C4-67F1-B35BD7BA07C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" name="Group 151">
              <a:extLst>
                <a:ext uri="{FF2B5EF4-FFF2-40B4-BE49-F238E27FC236}">
                  <a16:creationId xmlns:a16="http://schemas.microsoft.com/office/drawing/2014/main" id="{00DC1848-A3F8-9866-1D46-A9109F3EBBB7}"/>
                </a:ext>
              </a:extLst>
            </p:cNvPr>
            <p:cNvGrpSpPr/>
            <p:nvPr/>
          </p:nvGrpSpPr>
          <p:grpSpPr>
            <a:xfrm rot="-335979">
              <a:off x="126559" y="407281"/>
              <a:ext cx="182657" cy="625942"/>
              <a:chOff x="0" y="0"/>
              <a:chExt cx="187091" cy="641138"/>
            </a:xfrm>
          </p:grpSpPr>
          <p:sp>
            <p:nvSpPr>
              <p:cNvPr id="152" name="Freeform 152">
                <a:extLst>
                  <a:ext uri="{FF2B5EF4-FFF2-40B4-BE49-F238E27FC236}">
                    <a16:creationId xmlns:a16="http://schemas.microsoft.com/office/drawing/2014/main" id="{260A0D59-C631-ACFC-3619-5939DB74AE55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TextBox 153">
                <a:extLst>
                  <a:ext uri="{FF2B5EF4-FFF2-40B4-BE49-F238E27FC236}">
                    <a16:creationId xmlns:a16="http://schemas.microsoft.com/office/drawing/2014/main" id="{8979BA91-59FF-B3DC-D835-BB89D8DA5F4A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" name="Group 154">
              <a:extLst>
                <a:ext uri="{FF2B5EF4-FFF2-40B4-BE49-F238E27FC236}">
                  <a16:creationId xmlns:a16="http://schemas.microsoft.com/office/drawing/2014/main" id="{65FB8AC3-59CB-62CA-343C-460CE812DDC6}"/>
                </a:ext>
              </a:extLst>
            </p:cNvPr>
            <p:cNvGrpSpPr/>
            <p:nvPr/>
          </p:nvGrpSpPr>
          <p:grpSpPr>
            <a:xfrm rot="-1027461">
              <a:off x="151579" y="379211"/>
              <a:ext cx="185053" cy="625942"/>
              <a:chOff x="0" y="0"/>
              <a:chExt cx="189546" cy="641138"/>
            </a:xfrm>
          </p:grpSpPr>
          <p:sp>
            <p:nvSpPr>
              <p:cNvPr id="155" name="Freeform 155">
                <a:extLst>
                  <a:ext uri="{FF2B5EF4-FFF2-40B4-BE49-F238E27FC236}">
                    <a16:creationId xmlns:a16="http://schemas.microsoft.com/office/drawing/2014/main" id="{C515ED32-FC23-E736-77CF-A8CA965A09E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TextBox 156">
                <a:extLst>
                  <a:ext uri="{FF2B5EF4-FFF2-40B4-BE49-F238E27FC236}">
                    <a16:creationId xmlns:a16="http://schemas.microsoft.com/office/drawing/2014/main" id="{1CE7B686-BF3A-B267-0718-74A5C28BCA35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" name="Group 157">
              <a:extLst>
                <a:ext uri="{FF2B5EF4-FFF2-40B4-BE49-F238E27FC236}">
                  <a16:creationId xmlns:a16="http://schemas.microsoft.com/office/drawing/2014/main" id="{89C1F71A-7CF3-A5DD-4DE1-6E3F7076B6CD}"/>
                </a:ext>
              </a:extLst>
            </p:cNvPr>
            <p:cNvGrpSpPr/>
            <p:nvPr/>
          </p:nvGrpSpPr>
          <p:grpSpPr>
            <a:xfrm rot="-1949346">
              <a:off x="161836" y="344884"/>
              <a:ext cx="185053" cy="521235"/>
              <a:chOff x="0" y="0"/>
              <a:chExt cx="189546" cy="533889"/>
            </a:xfrm>
          </p:grpSpPr>
          <p:sp>
            <p:nvSpPr>
              <p:cNvPr id="158" name="Freeform 158">
                <a:extLst>
                  <a:ext uri="{FF2B5EF4-FFF2-40B4-BE49-F238E27FC236}">
                    <a16:creationId xmlns:a16="http://schemas.microsoft.com/office/drawing/2014/main" id="{A13E7E5C-DB2D-0401-1109-9806A479FED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TextBox 159">
                <a:extLst>
                  <a:ext uri="{FF2B5EF4-FFF2-40B4-BE49-F238E27FC236}">
                    <a16:creationId xmlns:a16="http://schemas.microsoft.com/office/drawing/2014/main" id="{8DE0A518-A765-A2C2-9228-4CFFF3F544BB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0" name="AutoShape 160">
              <a:extLst>
                <a:ext uri="{FF2B5EF4-FFF2-40B4-BE49-F238E27FC236}">
                  <a16:creationId xmlns:a16="http://schemas.microsoft.com/office/drawing/2014/main" id="{700AE16B-B8B9-B0C5-4BB4-892CEE438359}"/>
                </a:ext>
              </a:extLst>
            </p:cNvPr>
            <p:cNvSpPr/>
            <p:nvPr/>
          </p:nvSpPr>
          <p:spPr>
            <a:xfrm flipV="1">
              <a:off x="734262" y="1141084"/>
              <a:ext cx="570662" cy="180415"/>
            </a:xfrm>
            <a:prstGeom prst="line">
              <a:avLst/>
            </a:prstGeom>
            <a:ln w="55203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E2AA26FC-C3DB-C3D0-A160-D61AADA1098F}"/>
                </a:ext>
              </a:extLst>
            </p:cNvPr>
            <p:cNvGrpSpPr/>
            <p:nvPr/>
          </p:nvGrpSpPr>
          <p:grpSpPr>
            <a:xfrm rot="751719">
              <a:off x="5430090" y="1051168"/>
              <a:ext cx="2432383" cy="433995"/>
              <a:chOff x="0" y="0"/>
              <a:chExt cx="1329862" cy="237279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8A69933E-178F-90E5-56A7-0896FEF957E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75088AD9-6860-29AD-B0F7-F4690558AB76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6BD8FCBB-3A58-347F-6EEC-F62195079579}"/>
                </a:ext>
              </a:extLst>
            </p:cNvPr>
            <p:cNvGrpSpPr/>
            <p:nvPr/>
          </p:nvGrpSpPr>
          <p:grpSpPr>
            <a:xfrm>
              <a:off x="2352127" y="817653"/>
              <a:ext cx="4312238" cy="1072922"/>
              <a:chOff x="0" y="0"/>
              <a:chExt cx="1333263" cy="331727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E97CCE67-38DB-F629-6AA5-B666F9A03AEE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2EF587E1-1FF0-C230-B6DA-B7C945D63EE6}"/>
                  </a:ext>
                </a:extLst>
              </p:cNvPr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86FC65D9-E122-F9F5-7DEA-019D95164F04}"/>
                </a:ext>
              </a:extLst>
            </p:cNvPr>
            <p:cNvGrpSpPr/>
            <p:nvPr/>
          </p:nvGrpSpPr>
          <p:grpSpPr>
            <a:xfrm rot="-69683">
              <a:off x="865264" y="1079294"/>
              <a:ext cx="2432383" cy="520470"/>
              <a:chOff x="0" y="0"/>
              <a:chExt cx="1329862" cy="284558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51773D8D-5200-D525-F58A-573D8A4AA3D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B82735A4-77A6-68F4-1296-21E4F17A0BF4}"/>
                  </a:ext>
                </a:extLst>
              </p:cNvPr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8DB2D9C6-533D-9656-535E-35A89552C177}"/>
                </a:ext>
              </a:extLst>
            </p:cNvPr>
            <p:cNvGrpSpPr/>
            <p:nvPr/>
          </p:nvGrpSpPr>
          <p:grpSpPr>
            <a:xfrm rot="-69683">
              <a:off x="1451465" y="1144998"/>
              <a:ext cx="2378469" cy="549607"/>
              <a:chOff x="0" y="0"/>
              <a:chExt cx="1300385" cy="300488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DE16E66E-A85B-D66A-9E97-E57C76EFF307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5AA21483-6012-9D40-BB39-47FEFE85F047}"/>
                  </a:ext>
                </a:extLst>
              </p:cNvPr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" name="Group 173">
              <a:extLst>
                <a:ext uri="{FF2B5EF4-FFF2-40B4-BE49-F238E27FC236}">
                  <a16:creationId xmlns:a16="http://schemas.microsoft.com/office/drawing/2014/main" id="{9B07B71B-80BF-F968-1AF9-775CB3BFDB39}"/>
                </a:ext>
              </a:extLst>
            </p:cNvPr>
            <p:cNvGrpSpPr/>
            <p:nvPr/>
          </p:nvGrpSpPr>
          <p:grpSpPr>
            <a:xfrm rot="1752864">
              <a:off x="1764476" y="1023153"/>
              <a:ext cx="658745" cy="338344"/>
              <a:chOff x="0" y="0"/>
              <a:chExt cx="360157" cy="184983"/>
            </a:xfrm>
          </p:grpSpPr>
          <p:sp>
            <p:nvSpPr>
              <p:cNvPr id="174" name="Freeform 174">
                <a:extLst>
                  <a:ext uri="{FF2B5EF4-FFF2-40B4-BE49-F238E27FC236}">
                    <a16:creationId xmlns:a16="http://schemas.microsoft.com/office/drawing/2014/main" id="{C4FD4D03-9B3D-4C23-73F8-769E53AFEA3B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TextBox 175">
                <a:extLst>
                  <a:ext uri="{FF2B5EF4-FFF2-40B4-BE49-F238E27FC236}">
                    <a16:creationId xmlns:a16="http://schemas.microsoft.com/office/drawing/2014/main" id="{E9506F02-C91D-9303-DD50-A3DFE773052C}"/>
                  </a:ext>
                </a:extLst>
              </p:cNvPr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" name="Group 176">
              <a:extLst>
                <a:ext uri="{FF2B5EF4-FFF2-40B4-BE49-F238E27FC236}">
                  <a16:creationId xmlns:a16="http://schemas.microsoft.com/office/drawing/2014/main" id="{8870869E-FA53-006F-4B95-DBD06A86E2F7}"/>
                </a:ext>
              </a:extLst>
            </p:cNvPr>
            <p:cNvGrpSpPr/>
            <p:nvPr/>
          </p:nvGrpSpPr>
          <p:grpSpPr>
            <a:xfrm rot="919753">
              <a:off x="6411113" y="1435190"/>
              <a:ext cx="644973" cy="234855"/>
              <a:chOff x="0" y="0"/>
              <a:chExt cx="199414" cy="72613"/>
            </a:xfrm>
          </p:grpSpPr>
          <p:sp>
            <p:nvSpPr>
              <p:cNvPr id="177" name="Freeform 177">
                <a:extLst>
                  <a:ext uri="{FF2B5EF4-FFF2-40B4-BE49-F238E27FC236}">
                    <a16:creationId xmlns:a16="http://schemas.microsoft.com/office/drawing/2014/main" id="{B614CC09-44EB-75BF-565C-A42F80C0805C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TextBox 178">
                <a:extLst>
                  <a:ext uri="{FF2B5EF4-FFF2-40B4-BE49-F238E27FC236}">
                    <a16:creationId xmlns:a16="http://schemas.microsoft.com/office/drawing/2014/main" id="{738A03D4-1991-51F2-C358-4F21FC16A7D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" name="Group 179">
              <a:extLst>
                <a:ext uri="{FF2B5EF4-FFF2-40B4-BE49-F238E27FC236}">
                  <a16:creationId xmlns:a16="http://schemas.microsoft.com/office/drawing/2014/main" id="{589D6E0D-6F14-523E-15AB-7FF6A94EA047}"/>
                </a:ext>
              </a:extLst>
            </p:cNvPr>
            <p:cNvGrpSpPr/>
            <p:nvPr/>
          </p:nvGrpSpPr>
          <p:grpSpPr>
            <a:xfrm rot="-624248">
              <a:off x="6871454" y="1464468"/>
              <a:ext cx="758784" cy="204438"/>
              <a:chOff x="0" y="0"/>
              <a:chExt cx="234602" cy="63208"/>
            </a:xfrm>
          </p:grpSpPr>
          <p:sp>
            <p:nvSpPr>
              <p:cNvPr id="180" name="Freeform 180">
                <a:extLst>
                  <a:ext uri="{FF2B5EF4-FFF2-40B4-BE49-F238E27FC236}">
                    <a16:creationId xmlns:a16="http://schemas.microsoft.com/office/drawing/2014/main" id="{034BFE66-3A31-0932-C988-21BC08049B12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TextBox 181">
                <a:extLst>
                  <a:ext uri="{FF2B5EF4-FFF2-40B4-BE49-F238E27FC236}">
                    <a16:creationId xmlns:a16="http://schemas.microsoft.com/office/drawing/2014/main" id="{A8B02ADF-A4D5-9322-68EA-56264063D0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" name="Group 182">
              <a:extLst>
                <a:ext uri="{FF2B5EF4-FFF2-40B4-BE49-F238E27FC236}">
                  <a16:creationId xmlns:a16="http://schemas.microsoft.com/office/drawing/2014/main" id="{57F78523-90E8-84CD-0250-9D8949558488}"/>
                </a:ext>
              </a:extLst>
            </p:cNvPr>
            <p:cNvGrpSpPr/>
            <p:nvPr/>
          </p:nvGrpSpPr>
          <p:grpSpPr>
            <a:xfrm rot="-601693">
              <a:off x="533825" y="1178416"/>
              <a:ext cx="826591" cy="91860"/>
              <a:chOff x="0" y="0"/>
              <a:chExt cx="720798" cy="80103"/>
            </a:xfrm>
          </p:grpSpPr>
          <p:sp>
            <p:nvSpPr>
              <p:cNvPr id="183" name="Freeform 183">
                <a:extLst>
                  <a:ext uri="{FF2B5EF4-FFF2-40B4-BE49-F238E27FC236}">
                    <a16:creationId xmlns:a16="http://schemas.microsoft.com/office/drawing/2014/main" id="{27FC4C4E-3E07-4578-7D5C-7172A3DA910D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TextBox 184">
                <a:extLst>
                  <a:ext uri="{FF2B5EF4-FFF2-40B4-BE49-F238E27FC236}">
                    <a16:creationId xmlns:a16="http://schemas.microsoft.com/office/drawing/2014/main" id="{AE813CE8-84B4-4940-D63C-0873C6B509EB}"/>
                  </a:ext>
                </a:extLst>
              </p:cNvPr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" name="Group 185">
              <a:extLst>
                <a:ext uri="{FF2B5EF4-FFF2-40B4-BE49-F238E27FC236}">
                  <a16:creationId xmlns:a16="http://schemas.microsoft.com/office/drawing/2014/main" id="{3F86D054-5443-C5AF-E9FE-223AAAA7AD18}"/>
                </a:ext>
              </a:extLst>
            </p:cNvPr>
            <p:cNvGrpSpPr/>
            <p:nvPr/>
          </p:nvGrpSpPr>
          <p:grpSpPr>
            <a:xfrm>
              <a:off x="3250244" y="757493"/>
              <a:ext cx="1578378" cy="238606"/>
              <a:chOff x="0" y="0"/>
              <a:chExt cx="488005" cy="73772"/>
            </a:xfrm>
          </p:grpSpPr>
          <p:sp>
            <p:nvSpPr>
              <p:cNvPr id="186" name="Freeform 186">
                <a:extLst>
                  <a:ext uri="{FF2B5EF4-FFF2-40B4-BE49-F238E27FC236}">
                    <a16:creationId xmlns:a16="http://schemas.microsoft.com/office/drawing/2014/main" id="{18EBD427-167F-6FEF-CAA6-BFD38EE623C9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TextBox 187">
                <a:extLst>
                  <a:ext uri="{FF2B5EF4-FFF2-40B4-BE49-F238E27FC236}">
                    <a16:creationId xmlns:a16="http://schemas.microsoft.com/office/drawing/2014/main" id="{79B50183-993B-8A6F-8F41-6BD4F5990BEF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" name="Group 188">
              <a:extLst>
                <a:ext uri="{FF2B5EF4-FFF2-40B4-BE49-F238E27FC236}">
                  <a16:creationId xmlns:a16="http://schemas.microsoft.com/office/drawing/2014/main" id="{A2CB7AB3-CC1D-6938-63A0-6860D7B5A785}"/>
                </a:ext>
              </a:extLst>
            </p:cNvPr>
            <p:cNvGrpSpPr/>
            <p:nvPr/>
          </p:nvGrpSpPr>
          <p:grpSpPr>
            <a:xfrm rot="1961455">
              <a:off x="3882947" y="514923"/>
              <a:ext cx="1027456" cy="155322"/>
              <a:chOff x="0" y="0"/>
              <a:chExt cx="488005" cy="73772"/>
            </a:xfrm>
          </p:grpSpPr>
          <p:sp>
            <p:nvSpPr>
              <p:cNvPr id="189" name="Freeform 189">
                <a:extLst>
                  <a:ext uri="{FF2B5EF4-FFF2-40B4-BE49-F238E27FC236}">
                    <a16:creationId xmlns:a16="http://schemas.microsoft.com/office/drawing/2014/main" id="{6480D32B-8658-D166-8A0A-439C6AA31054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TextBox 190">
                <a:extLst>
                  <a:ext uri="{FF2B5EF4-FFF2-40B4-BE49-F238E27FC236}">
                    <a16:creationId xmlns:a16="http://schemas.microsoft.com/office/drawing/2014/main" id="{AC9A0424-FBB1-6AC2-19C6-0A230ADC7E5C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1" name="AutoShape 191">
              <a:extLst>
                <a:ext uri="{FF2B5EF4-FFF2-40B4-BE49-F238E27FC236}">
                  <a16:creationId xmlns:a16="http://schemas.microsoft.com/office/drawing/2014/main" id="{F9B245CD-20F2-4A31-3291-FB71ABF68C2C}"/>
                </a:ext>
              </a:extLst>
            </p:cNvPr>
            <p:cNvSpPr/>
            <p:nvPr/>
          </p:nvSpPr>
          <p:spPr>
            <a:xfrm flipV="1">
              <a:off x="1973744" y="1748658"/>
              <a:ext cx="5181445" cy="25698"/>
            </a:xfrm>
            <a:prstGeom prst="line">
              <a:avLst/>
            </a:prstGeom>
            <a:ln w="121447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A3AC8649-04D6-9FD6-4639-454BB4C86E60}"/>
                </a:ext>
              </a:extLst>
            </p:cNvPr>
            <p:cNvGrpSpPr/>
            <p:nvPr/>
          </p:nvGrpSpPr>
          <p:grpSpPr>
            <a:xfrm>
              <a:off x="2646079" y="1505120"/>
              <a:ext cx="4393537" cy="487077"/>
              <a:chOff x="0" y="0"/>
              <a:chExt cx="1358399" cy="150595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E3F2FE8C-4CB7-08DF-A844-EE343ECB4034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A1B01986-4334-0187-0B02-E7244DE00BEB}"/>
                  </a:ext>
                </a:extLst>
              </p:cNvPr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3B263683-EFE3-46D1-1AD2-A83388348B41}"/>
                </a:ext>
              </a:extLst>
            </p:cNvPr>
            <p:cNvGrpSpPr/>
            <p:nvPr/>
          </p:nvGrpSpPr>
          <p:grpSpPr>
            <a:xfrm rot="-5400000">
              <a:off x="2308079" y="1895187"/>
              <a:ext cx="307531" cy="466531"/>
              <a:chOff x="0" y="0"/>
              <a:chExt cx="95083" cy="144243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E024C99C-C85C-0E1E-4961-670FDCA57D7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9840EF38-79F9-9A4D-47A7-064493B67A7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AF68C0F6-D340-FCEB-E85F-5D765B3FAB0A}"/>
                </a:ext>
              </a:extLst>
            </p:cNvPr>
            <p:cNvGrpSpPr/>
            <p:nvPr/>
          </p:nvGrpSpPr>
          <p:grpSpPr>
            <a:xfrm rot="-2158100">
              <a:off x="1738462" y="1759607"/>
              <a:ext cx="327802" cy="498172"/>
              <a:chOff x="0" y="0"/>
              <a:chExt cx="101350" cy="154025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541B88F1-E45C-24FB-FD05-CB2F589CBE9E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A3BADD43-C313-C046-AD34-B8B19CCDF1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1" name="AutoShape 201">
              <a:extLst>
                <a:ext uri="{FF2B5EF4-FFF2-40B4-BE49-F238E27FC236}">
                  <a16:creationId xmlns:a16="http://schemas.microsoft.com/office/drawing/2014/main" id="{CD51D3CC-2CAF-BCF6-DAF0-55035E2D995E}"/>
                </a:ext>
              </a:extLst>
            </p:cNvPr>
            <p:cNvSpPr/>
            <p:nvPr/>
          </p:nvSpPr>
          <p:spPr>
            <a:xfrm>
              <a:off x="1899803" y="1769728"/>
              <a:ext cx="735479" cy="226642"/>
            </a:xfrm>
            <a:prstGeom prst="line">
              <a:avLst/>
            </a:prstGeom>
            <a:ln w="66244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2" name="Group 202">
              <a:extLst>
                <a:ext uri="{FF2B5EF4-FFF2-40B4-BE49-F238E27FC236}">
                  <a16:creationId xmlns:a16="http://schemas.microsoft.com/office/drawing/2014/main" id="{6FECE91D-24CF-7C15-4362-8C93483696A9}"/>
                </a:ext>
              </a:extLst>
            </p:cNvPr>
            <p:cNvGrpSpPr/>
            <p:nvPr/>
          </p:nvGrpSpPr>
          <p:grpSpPr>
            <a:xfrm rot="-2039154">
              <a:off x="1845947" y="1824848"/>
              <a:ext cx="387445" cy="622489"/>
              <a:chOff x="0" y="0"/>
              <a:chExt cx="119791" cy="192462"/>
            </a:xfrm>
          </p:grpSpPr>
          <p:sp>
            <p:nvSpPr>
              <p:cNvPr id="203" name="Freeform 203">
                <a:extLst>
                  <a:ext uri="{FF2B5EF4-FFF2-40B4-BE49-F238E27FC236}">
                    <a16:creationId xmlns:a16="http://schemas.microsoft.com/office/drawing/2014/main" id="{AF648741-D286-446C-B412-12857CDF9178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TextBox 204">
                <a:extLst>
                  <a:ext uri="{FF2B5EF4-FFF2-40B4-BE49-F238E27FC236}">
                    <a16:creationId xmlns:a16="http://schemas.microsoft.com/office/drawing/2014/main" id="{7B563B71-F89D-44A0-2E8D-83B17F55E26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BEB1CD65-802C-744C-9BB9-042946F1FEE5}"/>
                </a:ext>
              </a:extLst>
            </p:cNvPr>
            <p:cNvGrpSpPr/>
            <p:nvPr/>
          </p:nvGrpSpPr>
          <p:grpSpPr>
            <a:xfrm rot="-5400000">
              <a:off x="2058420" y="2125104"/>
              <a:ext cx="307531" cy="447178"/>
              <a:chOff x="0" y="0"/>
              <a:chExt cx="95083" cy="138259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FC41BB30-6DA6-AF30-B671-3A73DD80B7CD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E983F091-13D7-3A75-5944-B204CF8BC1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25A1F616-2C47-F08E-0BA3-87665BA7EB79}"/>
                </a:ext>
              </a:extLst>
            </p:cNvPr>
            <p:cNvGrpSpPr/>
            <p:nvPr/>
          </p:nvGrpSpPr>
          <p:grpSpPr>
            <a:xfrm rot="-7643162">
              <a:off x="2338783" y="2013734"/>
              <a:ext cx="232690" cy="533287"/>
              <a:chOff x="0" y="0"/>
              <a:chExt cx="71943" cy="164882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040536FD-1095-BF2E-543C-7E459717B203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3413F031-270F-7F5F-804D-C4DE4413CF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50F6B9F8-99A3-7AB1-373B-51A963773B03}"/>
                </a:ext>
              </a:extLst>
            </p:cNvPr>
            <p:cNvGrpSpPr/>
            <p:nvPr/>
          </p:nvGrpSpPr>
          <p:grpSpPr>
            <a:xfrm rot="-5522227">
              <a:off x="2194030" y="1816400"/>
              <a:ext cx="361428" cy="622489"/>
              <a:chOff x="0" y="0"/>
              <a:chExt cx="111747" cy="192462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3E8B1881-C714-B0DB-844B-BBF2A4F97E40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9D6CBFE9-EB76-04D9-B297-8027D2308A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" name="Group 214">
              <a:extLst>
                <a:ext uri="{FF2B5EF4-FFF2-40B4-BE49-F238E27FC236}">
                  <a16:creationId xmlns:a16="http://schemas.microsoft.com/office/drawing/2014/main" id="{8489B262-963B-FDBB-5D31-75BBDA6A5949}"/>
                </a:ext>
              </a:extLst>
            </p:cNvPr>
            <p:cNvGrpSpPr/>
            <p:nvPr/>
          </p:nvGrpSpPr>
          <p:grpSpPr>
            <a:xfrm rot="-2300080">
              <a:off x="1721649" y="1681219"/>
              <a:ext cx="361428" cy="622489"/>
              <a:chOff x="0" y="0"/>
              <a:chExt cx="111747" cy="192462"/>
            </a:xfrm>
          </p:grpSpPr>
          <p:sp>
            <p:nvSpPr>
              <p:cNvPr id="215" name="Freeform 215">
                <a:extLst>
                  <a:ext uri="{FF2B5EF4-FFF2-40B4-BE49-F238E27FC236}">
                    <a16:creationId xmlns:a16="http://schemas.microsoft.com/office/drawing/2014/main" id="{4421F566-8084-BFFA-386E-332F68A7296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TextBox 216">
                <a:extLst>
                  <a:ext uri="{FF2B5EF4-FFF2-40B4-BE49-F238E27FC236}">
                    <a16:creationId xmlns:a16="http://schemas.microsoft.com/office/drawing/2014/main" id="{5753515F-08B4-3BBB-CB2D-796BA802CCE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7" name="Group 217">
              <a:extLst>
                <a:ext uri="{FF2B5EF4-FFF2-40B4-BE49-F238E27FC236}">
                  <a16:creationId xmlns:a16="http://schemas.microsoft.com/office/drawing/2014/main" id="{09166162-2CEC-B637-01A8-7F10B2DFAA16}"/>
                </a:ext>
              </a:extLst>
            </p:cNvPr>
            <p:cNvGrpSpPr/>
            <p:nvPr/>
          </p:nvGrpSpPr>
          <p:grpSpPr>
            <a:xfrm rot="-6151572">
              <a:off x="5614760" y="1817273"/>
              <a:ext cx="125532" cy="216733"/>
              <a:chOff x="0" y="0"/>
              <a:chExt cx="47742" cy="82427"/>
            </a:xfrm>
          </p:grpSpPr>
          <p:sp>
            <p:nvSpPr>
              <p:cNvPr id="218" name="Freeform 218">
                <a:extLst>
                  <a:ext uri="{FF2B5EF4-FFF2-40B4-BE49-F238E27FC236}">
                    <a16:creationId xmlns:a16="http://schemas.microsoft.com/office/drawing/2014/main" id="{62BF2BBD-D12D-BEEC-4D92-215A2612B4F7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TextBox 219">
                <a:extLst>
                  <a:ext uri="{FF2B5EF4-FFF2-40B4-BE49-F238E27FC236}">
                    <a16:creationId xmlns:a16="http://schemas.microsoft.com/office/drawing/2014/main" id="{8C47899D-F67E-2C62-7069-B4F546F1F9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0" name="Group 220">
              <a:extLst>
                <a:ext uri="{FF2B5EF4-FFF2-40B4-BE49-F238E27FC236}">
                  <a16:creationId xmlns:a16="http://schemas.microsoft.com/office/drawing/2014/main" id="{D19CF4AE-921F-D8DC-74F3-826CB134DB4B}"/>
                </a:ext>
              </a:extLst>
            </p:cNvPr>
            <p:cNvGrpSpPr/>
            <p:nvPr/>
          </p:nvGrpSpPr>
          <p:grpSpPr>
            <a:xfrm rot="-4488622">
              <a:off x="5667689" y="1778701"/>
              <a:ext cx="141695" cy="404991"/>
              <a:chOff x="0" y="0"/>
              <a:chExt cx="53889" cy="154025"/>
            </a:xfrm>
          </p:grpSpPr>
          <p:sp>
            <p:nvSpPr>
              <p:cNvPr id="221" name="Freeform 221">
                <a:extLst>
                  <a:ext uri="{FF2B5EF4-FFF2-40B4-BE49-F238E27FC236}">
                    <a16:creationId xmlns:a16="http://schemas.microsoft.com/office/drawing/2014/main" id="{BA12FF62-EBA2-5CE4-C4DD-2497E0DF2CCC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TextBox 222">
                <a:extLst>
                  <a:ext uri="{FF2B5EF4-FFF2-40B4-BE49-F238E27FC236}">
                    <a16:creationId xmlns:a16="http://schemas.microsoft.com/office/drawing/2014/main" id="{58AAA55D-3880-54D3-95CD-ED0741C032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3" name="Group 223">
              <a:extLst>
                <a:ext uri="{FF2B5EF4-FFF2-40B4-BE49-F238E27FC236}">
                  <a16:creationId xmlns:a16="http://schemas.microsoft.com/office/drawing/2014/main" id="{93614B82-BE41-D85D-74CC-F5A64811D77E}"/>
                </a:ext>
              </a:extLst>
            </p:cNvPr>
            <p:cNvGrpSpPr/>
            <p:nvPr/>
          </p:nvGrpSpPr>
          <p:grpSpPr>
            <a:xfrm rot="-10019121">
              <a:off x="5381094" y="2038116"/>
              <a:ext cx="232659" cy="188040"/>
              <a:chOff x="0" y="0"/>
              <a:chExt cx="88484" cy="71515"/>
            </a:xfrm>
          </p:grpSpPr>
          <p:sp>
            <p:nvSpPr>
              <p:cNvPr id="224" name="Freeform 224">
                <a:extLst>
                  <a:ext uri="{FF2B5EF4-FFF2-40B4-BE49-F238E27FC236}">
                    <a16:creationId xmlns:a16="http://schemas.microsoft.com/office/drawing/2014/main" id="{5492A924-ABCF-921D-3D29-0349703CE96F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TextBox 225">
                <a:extLst>
                  <a:ext uri="{FF2B5EF4-FFF2-40B4-BE49-F238E27FC236}">
                    <a16:creationId xmlns:a16="http://schemas.microsoft.com/office/drawing/2014/main" id="{05908776-C2CD-C8E4-D5EC-98B2601940C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6" name="Group 226">
              <a:extLst>
                <a:ext uri="{FF2B5EF4-FFF2-40B4-BE49-F238E27FC236}">
                  <a16:creationId xmlns:a16="http://schemas.microsoft.com/office/drawing/2014/main" id="{ED04B25D-F08F-6282-5942-81C75E7A7D07}"/>
                </a:ext>
              </a:extLst>
            </p:cNvPr>
            <p:cNvGrpSpPr/>
            <p:nvPr/>
          </p:nvGrpSpPr>
          <p:grpSpPr>
            <a:xfrm rot="-4676039">
              <a:off x="5405518" y="1969872"/>
              <a:ext cx="115419" cy="335127"/>
              <a:chOff x="0" y="0"/>
              <a:chExt cx="43896" cy="127455"/>
            </a:xfrm>
          </p:grpSpPr>
          <p:sp>
            <p:nvSpPr>
              <p:cNvPr id="227" name="Freeform 227">
                <a:extLst>
                  <a:ext uri="{FF2B5EF4-FFF2-40B4-BE49-F238E27FC236}">
                    <a16:creationId xmlns:a16="http://schemas.microsoft.com/office/drawing/2014/main" id="{55D1A94C-40D7-D14D-586F-25A17D91C642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Box 228">
                <a:extLst>
                  <a:ext uri="{FF2B5EF4-FFF2-40B4-BE49-F238E27FC236}">
                    <a16:creationId xmlns:a16="http://schemas.microsoft.com/office/drawing/2014/main" id="{DAEB1B40-A0E6-5BF1-B011-3DCC15A612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9" name="Group 229">
              <a:extLst>
                <a:ext uri="{FF2B5EF4-FFF2-40B4-BE49-F238E27FC236}">
                  <a16:creationId xmlns:a16="http://schemas.microsoft.com/office/drawing/2014/main" id="{AE302A18-89F7-4A7E-D708-D019B32EF46B}"/>
                </a:ext>
              </a:extLst>
            </p:cNvPr>
            <p:cNvGrpSpPr/>
            <p:nvPr/>
          </p:nvGrpSpPr>
          <p:grpSpPr>
            <a:xfrm rot="-7674972">
              <a:off x="5416324" y="1843972"/>
              <a:ext cx="141963" cy="386848"/>
              <a:chOff x="0" y="0"/>
              <a:chExt cx="53991" cy="147126"/>
            </a:xfrm>
          </p:grpSpPr>
          <p:sp>
            <p:nvSpPr>
              <p:cNvPr id="230" name="Freeform 230">
                <a:extLst>
                  <a:ext uri="{FF2B5EF4-FFF2-40B4-BE49-F238E27FC236}">
                    <a16:creationId xmlns:a16="http://schemas.microsoft.com/office/drawing/2014/main" id="{D325CBF9-A2EE-6A2C-BF5D-D4E79866C969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TextBox 231">
                <a:extLst>
                  <a:ext uri="{FF2B5EF4-FFF2-40B4-BE49-F238E27FC236}">
                    <a16:creationId xmlns:a16="http://schemas.microsoft.com/office/drawing/2014/main" id="{268FB49B-D96F-131F-5003-B5415CB95D3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2" name="Group 232">
              <a:extLst>
                <a:ext uri="{FF2B5EF4-FFF2-40B4-BE49-F238E27FC236}">
                  <a16:creationId xmlns:a16="http://schemas.microsoft.com/office/drawing/2014/main" id="{78B4AE6A-7198-F223-FEFF-8F496FFAD325}"/>
                </a:ext>
              </a:extLst>
            </p:cNvPr>
            <p:cNvGrpSpPr/>
            <p:nvPr/>
          </p:nvGrpSpPr>
          <p:grpSpPr>
            <a:xfrm rot="-5900615">
              <a:off x="5748233" y="1920539"/>
              <a:ext cx="199392" cy="463212"/>
              <a:chOff x="0" y="0"/>
              <a:chExt cx="75833" cy="176168"/>
            </a:xfrm>
          </p:grpSpPr>
          <p:sp>
            <p:nvSpPr>
              <p:cNvPr id="233" name="Freeform 233">
                <a:extLst>
                  <a:ext uri="{FF2B5EF4-FFF2-40B4-BE49-F238E27FC236}">
                    <a16:creationId xmlns:a16="http://schemas.microsoft.com/office/drawing/2014/main" id="{8FE73845-960B-DB97-80B9-ADF2CDF91FFD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TextBox 234">
                <a:extLst>
                  <a:ext uri="{FF2B5EF4-FFF2-40B4-BE49-F238E27FC236}">
                    <a16:creationId xmlns:a16="http://schemas.microsoft.com/office/drawing/2014/main" id="{B6220DD7-B296-2B26-9850-90F13E3954F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5" name="Group 235">
              <a:extLst>
                <a:ext uri="{FF2B5EF4-FFF2-40B4-BE49-F238E27FC236}">
                  <a16:creationId xmlns:a16="http://schemas.microsoft.com/office/drawing/2014/main" id="{05AAFA21-363A-03F0-DBE6-05DB07DF1CEF}"/>
                </a:ext>
              </a:extLst>
            </p:cNvPr>
            <p:cNvGrpSpPr/>
            <p:nvPr/>
          </p:nvGrpSpPr>
          <p:grpSpPr>
            <a:xfrm rot="-6007593">
              <a:off x="5611234" y="1751104"/>
              <a:ext cx="341745" cy="562703"/>
              <a:chOff x="0" y="0"/>
              <a:chExt cx="129972" cy="214006"/>
            </a:xfrm>
          </p:grpSpPr>
          <p:sp>
            <p:nvSpPr>
              <p:cNvPr id="236" name="Freeform 236">
                <a:extLst>
                  <a:ext uri="{FF2B5EF4-FFF2-40B4-BE49-F238E27FC236}">
                    <a16:creationId xmlns:a16="http://schemas.microsoft.com/office/drawing/2014/main" id="{CEA13DDC-D69A-FBAF-8D30-547304E15E04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TextBox 237">
                <a:extLst>
                  <a:ext uri="{FF2B5EF4-FFF2-40B4-BE49-F238E27FC236}">
                    <a16:creationId xmlns:a16="http://schemas.microsoft.com/office/drawing/2014/main" id="{E6D3E5EE-D79B-9A92-4F5A-27DE4E8F71C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38" name="AutoShape 238">
              <a:extLst>
                <a:ext uri="{FF2B5EF4-FFF2-40B4-BE49-F238E27FC236}">
                  <a16:creationId xmlns:a16="http://schemas.microsoft.com/office/drawing/2014/main" id="{C330A6AE-66A3-C333-DACF-B8F1463DDBC4}"/>
                </a:ext>
              </a:extLst>
            </p:cNvPr>
            <p:cNvSpPr/>
            <p:nvPr/>
          </p:nvSpPr>
          <p:spPr>
            <a:xfrm>
              <a:off x="5374183" y="2130976"/>
              <a:ext cx="524613" cy="82658"/>
            </a:xfrm>
            <a:prstGeom prst="line">
              <a:avLst/>
            </a:prstGeom>
            <a:ln w="55203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60F812E4-1C1B-3B95-F428-572251866989}"/>
                </a:ext>
              </a:extLst>
            </p:cNvPr>
            <p:cNvGrpSpPr/>
            <p:nvPr/>
          </p:nvGrpSpPr>
          <p:grpSpPr>
            <a:xfrm rot="-9529133">
              <a:off x="5353464" y="2115768"/>
              <a:ext cx="164090" cy="90075"/>
              <a:chOff x="0" y="0"/>
              <a:chExt cx="62407" cy="34257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A806FA17-AAB8-2F7D-F12E-D9D37B781322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0D9834BC-4F57-5FC2-9104-ED2D05B449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94D26373-7675-5610-0FB4-1D23CA727246}"/>
                </a:ext>
              </a:extLst>
            </p:cNvPr>
            <p:cNvGrpSpPr/>
            <p:nvPr/>
          </p:nvGrpSpPr>
          <p:grpSpPr>
            <a:xfrm rot="-9175613">
              <a:off x="3614224" y="2464812"/>
              <a:ext cx="154414" cy="266599"/>
              <a:chOff x="0" y="0"/>
              <a:chExt cx="47742" cy="82427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9CD043E1-5C0F-2B95-F188-64C1204A557A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DC417ADF-AD30-2E0F-C454-88BC0B3341F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AE1D7A2D-B178-165B-C3FC-72FCD52C69E1}"/>
                </a:ext>
              </a:extLst>
            </p:cNvPr>
            <p:cNvGrpSpPr/>
            <p:nvPr/>
          </p:nvGrpSpPr>
          <p:grpSpPr>
            <a:xfrm rot="-7512663">
              <a:off x="3704776" y="2334760"/>
              <a:ext cx="174296" cy="498172"/>
              <a:chOff x="0" y="0"/>
              <a:chExt cx="53889" cy="154025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CDB92C12-6D53-4EFE-BBE1-3F66FD973784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ACCCEF7A-AB4D-5725-19EF-D970BB8BB3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F9F6CA53-0593-7906-3BC2-01309EF6829D}"/>
                </a:ext>
              </a:extLst>
            </p:cNvPr>
            <p:cNvGrpSpPr/>
            <p:nvPr/>
          </p:nvGrpSpPr>
          <p:grpSpPr>
            <a:xfrm rot="8556837">
              <a:off x="3602840" y="2815070"/>
              <a:ext cx="286190" cy="231305"/>
              <a:chOff x="0" y="0"/>
              <a:chExt cx="88484" cy="71515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869B2CF6-ABFA-5066-B5BC-EACB414517EC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B79DB738-C179-F09F-179C-DFEFF728851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1" name="Group 251">
              <a:extLst>
                <a:ext uri="{FF2B5EF4-FFF2-40B4-BE49-F238E27FC236}">
                  <a16:creationId xmlns:a16="http://schemas.microsoft.com/office/drawing/2014/main" id="{573B1AF7-0F94-D869-F144-BA3315D59708}"/>
                </a:ext>
              </a:extLst>
            </p:cNvPr>
            <p:cNvGrpSpPr/>
            <p:nvPr/>
          </p:nvGrpSpPr>
          <p:grpSpPr>
            <a:xfrm rot="-10699013">
              <a:off x="3560894" y="2628102"/>
              <a:ext cx="174626" cy="475855"/>
              <a:chOff x="0" y="0"/>
              <a:chExt cx="53991" cy="147126"/>
            </a:xfrm>
          </p:grpSpPr>
          <p:sp>
            <p:nvSpPr>
              <p:cNvPr id="252" name="Freeform 252">
                <a:extLst>
                  <a:ext uri="{FF2B5EF4-FFF2-40B4-BE49-F238E27FC236}">
                    <a16:creationId xmlns:a16="http://schemas.microsoft.com/office/drawing/2014/main" id="{4510000F-EF9F-1D8E-5334-C5690A6A47EA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TextBox 253">
                <a:extLst>
                  <a:ext uri="{FF2B5EF4-FFF2-40B4-BE49-F238E27FC236}">
                    <a16:creationId xmlns:a16="http://schemas.microsoft.com/office/drawing/2014/main" id="{A94BBEBA-E96E-0A8A-3D54-054B9FF3279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4" name="Group 254">
              <a:extLst>
                <a:ext uri="{FF2B5EF4-FFF2-40B4-BE49-F238E27FC236}">
                  <a16:creationId xmlns:a16="http://schemas.microsoft.com/office/drawing/2014/main" id="{7B75B353-9453-9D58-7731-FCA05105CA1A}"/>
                </a:ext>
              </a:extLst>
            </p:cNvPr>
            <p:cNvGrpSpPr/>
            <p:nvPr/>
          </p:nvGrpSpPr>
          <p:grpSpPr>
            <a:xfrm rot="-8924656">
              <a:off x="3917087" y="2329306"/>
              <a:ext cx="245269" cy="569788"/>
              <a:chOff x="0" y="0"/>
              <a:chExt cx="75833" cy="176168"/>
            </a:xfrm>
          </p:grpSpPr>
          <p:sp>
            <p:nvSpPr>
              <p:cNvPr id="255" name="Freeform 255">
                <a:extLst>
                  <a:ext uri="{FF2B5EF4-FFF2-40B4-BE49-F238E27FC236}">
                    <a16:creationId xmlns:a16="http://schemas.microsoft.com/office/drawing/2014/main" id="{8C14FA29-58AB-F61C-9860-75493E750766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TextBox 256">
                <a:extLst>
                  <a:ext uri="{FF2B5EF4-FFF2-40B4-BE49-F238E27FC236}">
                    <a16:creationId xmlns:a16="http://schemas.microsoft.com/office/drawing/2014/main" id="{4D32439C-BE55-2E53-A496-912C9DA2C93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7" name="Group 257">
              <a:extLst>
                <a:ext uri="{FF2B5EF4-FFF2-40B4-BE49-F238E27FC236}">
                  <a16:creationId xmlns:a16="http://schemas.microsoft.com/office/drawing/2014/main" id="{DA605A87-35C6-C21D-1A77-BCD8A655D567}"/>
                </a:ext>
              </a:extLst>
            </p:cNvPr>
            <p:cNvGrpSpPr/>
            <p:nvPr/>
          </p:nvGrpSpPr>
          <p:grpSpPr>
            <a:xfrm rot="-9031634">
              <a:off x="3664483" y="2236655"/>
              <a:ext cx="420374" cy="692171"/>
              <a:chOff x="0" y="0"/>
              <a:chExt cx="129972" cy="214006"/>
            </a:xfrm>
          </p:grpSpPr>
          <p:sp>
            <p:nvSpPr>
              <p:cNvPr id="258" name="Freeform 258">
                <a:extLst>
                  <a:ext uri="{FF2B5EF4-FFF2-40B4-BE49-F238E27FC236}">
                    <a16:creationId xmlns:a16="http://schemas.microsoft.com/office/drawing/2014/main" id="{5FFCE0B0-DA6D-2D4D-C813-EF5645F9D54A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TextBox 259">
                <a:extLst>
                  <a:ext uri="{FF2B5EF4-FFF2-40B4-BE49-F238E27FC236}">
                    <a16:creationId xmlns:a16="http://schemas.microsoft.com/office/drawing/2014/main" id="{36F24D3C-D86D-6679-3F18-9198E259708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0" name="Group 260">
              <a:extLst>
                <a:ext uri="{FF2B5EF4-FFF2-40B4-BE49-F238E27FC236}">
                  <a16:creationId xmlns:a16="http://schemas.microsoft.com/office/drawing/2014/main" id="{97082367-1627-BF4C-9344-A28465F7964A}"/>
                </a:ext>
              </a:extLst>
            </p:cNvPr>
            <p:cNvGrpSpPr/>
            <p:nvPr/>
          </p:nvGrpSpPr>
          <p:grpSpPr>
            <a:xfrm rot="-7700080">
              <a:off x="3653159" y="2761171"/>
              <a:ext cx="141975" cy="412234"/>
              <a:chOff x="0" y="0"/>
              <a:chExt cx="43896" cy="127455"/>
            </a:xfrm>
          </p:grpSpPr>
          <p:sp>
            <p:nvSpPr>
              <p:cNvPr id="261" name="Freeform 261">
                <a:extLst>
                  <a:ext uri="{FF2B5EF4-FFF2-40B4-BE49-F238E27FC236}">
                    <a16:creationId xmlns:a16="http://schemas.microsoft.com/office/drawing/2014/main" id="{3E1A2865-5078-BDE9-C451-5D2C27B4A0BF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TextBox 262">
                <a:extLst>
                  <a:ext uri="{FF2B5EF4-FFF2-40B4-BE49-F238E27FC236}">
                    <a16:creationId xmlns:a16="http://schemas.microsoft.com/office/drawing/2014/main" id="{A073E5B0-B6C2-893A-8390-F4B5A51655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63" name="AutoShape 263">
              <a:extLst>
                <a:ext uri="{FF2B5EF4-FFF2-40B4-BE49-F238E27FC236}">
                  <a16:creationId xmlns:a16="http://schemas.microsoft.com/office/drawing/2014/main" id="{34868681-0C01-1DB5-EBEF-7F71A71755FE}"/>
                </a:ext>
              </a:extLst>
            </p:cNvPr>
            <p:cNvSpPr/>
            <p:nvPr/>
          </p:nvSpPr>
          <p:spPr>
            <a:xfrm flipV="1">
              <a:off x="3648207" y="2614200"/>
              <a:ext cx="489678" cy="432420"/>
            </a:xfrm>
            <a:prstGeom prst="line">
              <a:avLst/>
            </a:prstGeom>
            <a:ln w="66244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8EB5A2F3-DA07-DD95-A4FD-983E889C7679}"/>
                </a:ext>
              </a:extLst>
            </p:cNvPr>
            <p:cNvGrpSpPr/>
            <p:nvPr/>
          </p:nvGrpSpPr>
          <p:grpSpPr>
            <a:xfrm rot="9046825">
              <a:off x="3623641" y="2956483"/>
              <a:ext cx="201845" cy="110799"/>
              <a:chOff x="0" y="0"/>
              <a:chExt cx="62407" cy="34257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BE5915CC-7E74-8228-78CC-DB215626613E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A7FA64E7-A306-6541-A742-33B2BBAB9F9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313D1852-F69D-A874-4BA9-68AE83AFE8FA}"/>
                </a:ext>
              </a:extLst>
            </p:cNvPr>
            <p:cNvGrpSpPr/>
            <p:nvPr/>
          </p:nvGrpSpPr>
          <p:grpSpPr>
            <a:xfrm rot="7624170">
              <a:off x="3968199" y="2255110"/>
              <a:ext cx="395013" cy="265711"/>
              <a:chOff x="0" y="0"/>
              <a:chExt cx="122131" cy="82153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88FE2D73-D714-2A2C-AFCE-5F1A45EA20AD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B4C6AD82-3725-0E2F-6045-AAC7EB0783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D9C33102-27FD-F0F7-B4FC-2903949E5470}"/>
                </a:ext>
              </a:extLst>
            </p:cNvPr>
            <p:cNvGrpSpPr/>
            <p:nvPr/>
          </p:nvGrpSpPr>
          <p:grpSpPr>
            <a:xfrm rot="9447300">
              <a:off x="3745118" y="2176296"/>
              <a:ext cx="524583" cy="211780"/>
              <a:chOff x="0" y="0"/>
              <a:chExt cx="162191" cy="65478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6539B3BC-E7AD-43A6-19B2-7CABE3774932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81C6A943-4125-26E9-1150-2CE9B640A60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A05254FB-7375-14E8-A879-F7E9D8322DB3}"/>
                </a:ext>
              </a:extLst>
            </p:cNvPr>
            <p:cNvGrpSpPr/>
            <p:nvPr/>
          </p:nvGrpSpPr>
          <p:grpSpPr>
            <a:xfrm rot="9447300">
              <a:off x="3590982" y="2260834"/>
              <a:ext cx="395013" cy="271943"/>
              <a:chOff x="0" y="0"/>
              <a:chExt cx="122131" cy="84080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2C7C0530-9409-D0A1-4AF5-B823AEC3C9A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4D3FDCED-DD2D-6450-BB19-FCD5926A75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>
              <a:extLst>
                <a:ext uri="{FF2B5EF4-FFF2-40B4-BE49-F238E27FC236}">
                  <a16:creationId xmlns:a16="http://schemas.microsoft.com/office/drawing/2014/main" id="{57B0520B-64BB-9980-5985-FF1B10B3FD59}"/>
                </a:ext>
              </a:extLst>
            </p:cNvPr>
            <p:cNvGrpSpPr/>
            <p:nvPr/>
          </p:nvGrpSpPr>
          <p:grpSpPr>
            <a:xfrm rot="9447300">
              <a:off x="3554628" y="2418928"/>
              <a:ext cx="395013" cy="267513"/>
              <a:chOff x="0" y="0"/>
              <a:chExt cx="122131" cy="82710"/>
            </a:xfrm>
          </p:grpSpPr>
          <p:sp>
            <p:nvSpPr>
              <p:cNvPr id="277" name="Freeform 277">
                <a:extLst>
                  <a:ext uri="{FF2B5EF4-FFF2-40B4-BE49-F238E27FC236}">
                    <a16:creationId xmlns:a16="http://schemas.microsoft.com/office/drawing/2014/main" id="{2362520C-CB65-A898-9660-4E38F376284C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>
                <a:extLst>
                  <a:ext uri="{FF2B5EF4-FFF2-40B4-BE49-F238E27FC236}">
                    <a16:creationId xmlns:a16="http://schemas.microsoft.com/office/drawing/2014/main" id="{B1689E49-D92B-E2B0-9AA9-1791757615B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9" name="Group 279">
              <a:extLst>
                <a:ext uri="{FF2B5EF4-FFF2-40B4-BE49-F238E27FC236}">
                  <a16:creationId xmlns:a16="http://schemas.microsoft.com/office/drawing/2014/main" id="{A28917F6-1C68-83E6-2018-A0D2BF1190B3}"/>
                </a:ext>
              </a:extLst>
            </p:cNvPr>
            <p:cNvGrpSpPr/>
            <p:nvPr/>
          </p:nvGrpSpPr>
          <p:grpSpPr>
            <a:xfrm>
              <a:off x="7097755" y="1421654"/>
              <a:ext cx="236750" cy="236750"/>
              <a:chOff x="0" y="0"/>
              <a:chExt cx="812800" cy="812800"/>
            </a:xfrm>
          </p:grpSpPr>
          <p:sp>
            <p:nvSpPr>
              <p:cNvPr id="280" name="Freeform 280">
                <a:extLst>
                  <a:ext uri="{FF2B5EF4-FFF2-40B4-BE49-F238E27FC236}">
                    <a16:creationId xmlns:a16="http://schemas.microsoft.com/office/drawing/2014/main" id="{EFF1F1C4-FB6D-989F-21B0-2A9D91AEC1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TextBox 281">
                <a:extLst>
                  <a:ext uri="{FF2B5EF4-FFF2-40B4-BE49-F238E27FC236}">
                    <a16:creationId xmlns:a16="http://schemas.microsoft.com/office/drawing/2014/main" id="{A818B46E-AD48-F4B6-9EB0-BC871547824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2" name="Group 282">
              <a:extLst>
                <a:ext uri="{FF2B5EF4-FFF2-40B4-BE49-F238E27FC236}">
                  <a16:creationId xmlns:a16="http://schemas.microsoft.com/office/drawing/2014/main" id="{5A057BA6-9AAC-E5EE-0DA8-7177B34FB3C2}"/>
                </a:ext>
              </a:extLst>
            </p:cNvPr>
            <p:cNvGrpSpPr/>
            <p:nvPr/>
          </p:nvGrpSpPr>
          <p:grpSpPr>
            <a:xfrm>
              <a:off x="7167797" y="1491696"/>
              <a:ext cx="96666" cy="96666"/>
              <a:chOff x="0" y="0"/>
              <a:chExt cx="812800" cy="812800"/>
            </a:xfrm>
          </p:grpSpPr>
          <p:sp>
            <p:nvSpPr>
              <p:cNvPr id="283" name="Freeform 283">
                <a:extLst>
                  <a:ext uri="{FF2B5EF4-FFF2-40B4-BE49-F238E27FC236}">
                    <a16:creationId xmlns:a16="http://schemas.microsoft.com/office/drawing/2014/main" id="{1A60F67B-AB92-A2A3-95FF-BCC14645DD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TextBox 284">
                <a:extLst>
                  <a:ext uri="{FF2B5EF4-FFF2-40B4-BE49-F238E27FC236}">
                    <a16:creationId xmlns:a16="http://schemas.microsoft.com/office/drawing/2014/main" id="{F5980CEA-4938-BC26-7187-8480AC1CF5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5" name="AutoShape 285">
              <a:extLst>
                <a:ext uri="{FF2B5EF4-FFF2-40B4-BE49-F238E27FC236}">
                  <a16:creationId xmlns:a16="http://schemas.microsoft.com/office/drawing/2014/main" id="{7EA3A3F5-63A4-AFDA-48D5-E731FE507D29}"/>
                </a:ext>
              </a:extLst>
            </p:cNvPr>
            <p:cNvSpPr/>
            <p:nvPr/>
          </p:nvSpPr>
          <p:spPr>
            <a:xfrm flipV="1">
              <a:off x="1991284" y="1601053"/>
              <a:ext cx="4063381" cy="12829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AutoShape 286">
              <a:extLst>
                <a:ext uri="{FF2B5EF4-FFF2-40B4-BE49-F238E27FC236}">
                  <a16:creationId xmlns:a16="http://schemas.microsoft.com/office/drawing/2014/main" id="{95E4F9F9-47F7-705B-4DA3-9F31563C81C4}"/>
                </a:ext>
              </a:extLst>
            </p:cNvPr>
            <p:cNvSpPr/>
            <p:nvPr/>
          </p:nvSpPr>
          <p:spPr>
            <a:xfrm flipV="1">
              <a:off x="6844085" y="1424733"/>
              <a:ext cx="11641" cy="507615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AutoShape 287">
              <a:extLst>
                <a:ext uri="{FF2B5EF4-FFF2-40B4-BE49-F238E27FC236}">
                  <a16:creationId xmlns:a16="http://schemas.microsoft.com/office/drawing/2014/main" id="{1B620110-1B06-FAE3-7241-E86C81EF4C67}"/>
                </a:ext>
              </a:extLst>
            </p:cNvPr>
            <p:cNvSpPr/>
            <p:nvPr/>
          </p:nvSpPr>
          <p:spPr>
            <a:xfrm flipH="1" flipV="1">
              <a:off x="6454792" y="1369678"/>
              <a:ext cx="127117" cy="78095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AutoShape 288">
              <a:extLst>
                <a:ext uri="{FF2B5EF4-FFF2-40B4-BE49-F238E27FC236}">
                  <a16:creationId xmlns:a16="http://schemas.microsoft.com/office/drawing/2014/main" id="{0D75E025-7B22-5366-2143-8B6F6FC66597}"/>
                </a:ext>
              </a:extLst>
            </p:cNvPr>
            <p:cNvSpPr/>
            <p:nvPr/>
          </p:nvSpPr>
          <p:spPr>
            <a:xfrm flipH="1" flipV="1">
              <a:off x="857936" y="1426658"/>
              <a:ext cx="203327" cy="46749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AutoShape 289">
              <a:extLst>
                <a:ext uri="{FF2B5EF4-FFF2-40B4-BE49-F238E27FC236}">
                  <a16:creationId xmlns:a16="http://schemas.microsoft.com/office/drawing/2014/main" id="{1B069608-C342-CF27-D7D8-5485FD0FFBCC}"/>
                </a:ext>
              </a:extLst>
            </p:cNvPr>
            <p:cNvSpPr/>
            <p:nvPr/>
          </p:nvSpPr>
          <p:spPr>
            <a:xfrm flipH="1" flipV="1">
              <a:off x="261418" y="713534"/>
              <a:ext cx="742931" cy="45876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AutoShape 290">
              <a:extLst>
                <a:ext uri="{FF2B5EF4-FFF2-40B4-BE49-F238E27FC236}">
                  <a16:creationId xmlns:a16="http://schemas.microsoft.com/office/drawing/2014/main" id="{389C080C-0DF8-2D7A-730A-CD6D42657D4D}"/>
                </a:ext>
              </a:extLst>
            </p:cNvPr>
            <p:cNvSpPr/>
            <p:nvPr/>
          </p:nvSpPr>
          <p:spPr>
            <a:xfrm flipH="1" flipV="1">
              <a:off x="261418" y="889845"/>
              <a:ext cx="663965" cy="357972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AutoShape 291">
              <a:extLst>
                <a:ext uri="{FF2B5EF4-FFF2-40B4-BE49-F238E27FC236}">
                  <a16:creationId xmlns:a16="http://schemas.microsoft.com/office/drawing/2014/main" id="{80C84EB7-8D06-5A9A-7BC7-82028D4509E6}"/>
                </a:ext>
              </a:extLst>
            </p:cNvPr>
            <p:cNvSpPr/>
            <p:nvPr/>
          </p:nvSpPr>
          <p:spPr>
            <a:xfrm flipV="1">
              <a:off x="154640" y="1894152"/>
              <a:ext cx="613552" cy="228706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AutoShape 292">
              <a:extLst>
                <a:ext uri="{FF2B5EF4-FFF2-40B4-BE49-F238E27FC236}">
                  <a16:creationId xmlns:a16="http://schemas.microsoft.com/office/drawing/2014/main" id="{B5AFE8AF-5358-EF72-866C-E4678FFB0D3C}"/>
                </a:ext>
              </a:extLst>
            </p:cNvPr>
            <p:cNvSpPr/>
            <p:nvPr/>
          </p:nvSpPr>
          <p:spPr>
            <a:xfrm flipV="1">
              <a:off x="154640" y="1818353"/>
              <a:ext cx="613552" cy="17742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AutoShape 293">
              <a:extLst>
                <a:ext uri="{FF2B5EF4-FFF2-40B4-BE49-F238E27FC236}">
                  <a16:creationId xmlns:a16="http://schemas.microsoft.com/office/drawing/2014/main" id="{8902A00D-9F5D-E0CC-322E-B4DC53145D4C}"/>
                </a:ext>
              </a:extLst>
            </p:cNvPr>
            <p:cNvSpPr/>
            <p:nvPr/>
          </p:nvSpPr>
          <p:spPr>
            <a:xfrm flipV="1">
              <a:off x="261418" y="1733549"/>
              <a:ext cx="468766" cy="8480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AutoShape 294">
              <a:extLst>
                <a:ext uri="{FF2B5EF4-FFF2-40B4-BE49-F238E27FC236}">
                  <a16:creationId xmlns:a16="http://schemas.microsoft.com/office/drawing/2014/main" id="{A7CEC7AD-3D5B-3A05-6902-C7BB1C79855D}"/>
                </a:ext>
              </a:extLst>
            </p:cNvPr>
            <p:cNvSpPr/>
            <p:nvPr/>
          </p:nvSpPr>
          <p:spPr>
            <a:xfrm>
              <a:off x="295826" y="1527173"/>
              <a:ext cx="464477" cy="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AutoShape 295">
              <a:extLst>
                <a:ext uri="{FF2B5EF4-FFF2-40B4-BE49-F238E27FC236}">
                  <a16:creationId xmlns:a16="http://schemas.microsoft.com/office/drawing/2014/main" id="{49D5C016-ED8B-0E37-16D9-57634AD84A75}"/>
                </a:ext>
              </a:extLst>
            </p:cNvPr>
            <p:cNvSpPr/>
            <p:nvPr/>
          </p:nvSpPr>
          <p:spPr>
            <a:xfrm flipH="1" flipV="1">
              <a:off x="295826" y="1247817"/>
              <a:ext cx="518197" cy="77258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AutoShape 296">
              <a:extLst>
                <a:ext uri="{FF2B5EF4-FFF2-40B4-BE49-F238E27FC236}">
                  <a16:creationId xmlns:a16="http://schemas.microsoft.com/office/drawing/2014/main" id="{4ECAF319-5A7D-D209-6BC3-BD2908BCB757}"/>
                </a:ext>
              </a:extLst>
            </p:cNvPr>
            <p:cNvSpPr/>
            <p:nvPr/>
          </p:nvSpPr>
          <p:spPr>
            <a:xfrm>
              <a:off x="4058389" y="339549"/>
              <a:ext cx="600347" cy="539069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AutoShape 297">
              <a:extLst>
                <a:ext uri="{FF2B5EF4-FFF2-40B4-BE49-F238E27FC236}">
                  <a16:creationId xmlns:a16="http://schemas.microsoft.com/office/drawing/2014/main" id="{1B861FDF-6B3C-C8E5-B3B1-BD155E5E093E}"/>
                </a:ext>
              </a:extLst>
            </p:cNvPr>
            <p:cNvSpPr/>
            <p:nvPr/>
          </p:nvSpPr>
          <p:spPr>
            <a:xfrm>
              <a:off x="3878429" y="597722"/>
              <a:ext cx="559923" cy="31652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AutoShape 298">
              <a:extLst>
                <a:ext uri="{FF2B5EF4-FFF2-40B4-BE49-F238E27FC236}">
                  <a16:creationId xmlns:a16="http://schemas.microsoft.com/office/drawing/2014/main" id="{7D99E4EC-8E98-B7ED-9A71-69BB0876451C}"/>
                </a:ext>
              </a:extLst>
            </p:cNvPr>
            <p:cNvSpPr/>
            <p:nvPr/>
          </p:nvSpPr>
          <p:spPr>
            <a:xfrm>
              <a:off x="3690375" y="720106"/>
              <a:ext cx="701971" cy="198947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>
              <a:extLst>
                <a:ext uri="{FF2B5EF4-FFF2-40B4-BE49-F238E27FC236}">
                  <a16:creationId xmlns:a16="http://schemas.microsoft.com/office/drawing/2014/main" id="{23B38C80-A337-0212-2574-4C6609D594EF}"/>
                </a:ext>
              </a:extLst>
            </p:cNvPr>
            <p:cNvSpPr/>
            <p:nvPr/>
          </p:nvSpPr>
          <p:spPr>
            <a:xfrm>
              <a:off x="3430572" y="846575"/>
              <a:ext cx="956117" cy="7247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>
              <a:extLst>
                <a:ext uri="{FF2B5EF4-FFF2-40B4-BE49-F238E27FC236}">
                  <a16:creationId xmlns:a16="http://schemas.microsoft.com/office/drawing/2014/main" id="{BD3DA614-988C-C96C-9707-CE6BF86BBA03}"/>
                </a:ext>
              </a:extLst>
            </p:cNvPr>
            <p:cNvSpPr/>
            <p:nvPr/>
          </p:nvSpPr>
          <p:spPr>
            <a:xfrm>
              <a:off x="3986004" y="456499"/>
              <a:ext cx="524443" cy="4577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>
              <a:extLst>
                <a:ext uri="{FF2B5EF4-FFF2-40B4-BE49-F238E27FC236}">
                  <a16:creationId xmlns:a16="http://schemas.microsoft.com/office/drawing/2014/main" id="{B34FECF8-647D-A66B-061B-76689B3A9140}"/>
                </a:ext>
              </a:extLst>
            </p:cNvPr>
            <p:cNvSpPr/>
            <p:nvPr/>
          </p:nvSpPr>
          <p:spPr>
            <a:xfrm flipV="1">
              <a:off x="3621604" y="2305097"/>
              <a:ext cx="623044" cy="7444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>
              <a:extLst>
                <a:ext uri="{FF2B5EF4-FFF2-40B4-BE49-F238E27FC236}">
                  <a16:creationId xmlns:a16="http://schemas.microsoft.com/office/drawing/2014/main" id="{3440F3CE-1CE0-5BF7-A909-ADEE89836358}"/>
                </a:ext>
              </a:extLst>
            </p:cNvPr>
            <p:cNvSpPr/>
            <p:nvPr/>
          </p:nvSpPr>
          <p:spPr>
            <a:xfrm flipV="1">
              <a:off x="3621604" y="2241850"/>
              <a:ext cx="554273" cy="6536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>
              <a:extLst>
                <a:ext uri="{FF2B5EF4-FFF2-40B4-BE49-F238E27FC236}">
                  <a16:creationId xmlns:a16="http://schemas.microsoft.com/office/drawing/2014/main" id="{FB2D541D-9185-5692-925D-893DEA9EA4F1}"/>
                </a:ext>
              </a:extLst>
            </p:cNvPr>
            <p:cNvSpPr/>
            <p:nvPr/>
          </p:nvSpPr>
          <p:spPr>
            <a:xfrm flipV="1">
              <a:off x="3621604" y="2241850"/>
              <a:ext cx="436785" cy="48210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EEC29DA1-CEB6-EA05-5994-8A643900F181}"/>
                </a:ext>
              </a:extLst>
            </p:cNvPr>
            <p:cNvSpPr/>
            <p:nvPr/>
          </p:nvSpPr>
          <p:spPr>
            <a:xfrm flipV="1">
              <a:off x="3621604" y="2241850"/>
              <a:ext cx="364400" cy="37440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7C5749EF-9F42-CCD7-302D-0CDA655A167B}"/>
                </a:ext>
              </a:extLst>
            </p:cNvPr>
            <p:cNvSpPr/>
            <p:nvPr/>
          </p:nvSpPr>
          <p:spPr>
            <a:xfrm flipV="1">
              <a:off x="2148520" y="2069205"/>
              <a:ext cx="426517" cy="38570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C8366D38-6D31-5C7E-42B5-7AE1C68F3D9B}"/>
                </a:ext>
              </a:extLst>
            </p:cNvPr>
            <p:cNvSpPr/>
            <p:nvPr/>
          </p:nvSpPr>
          <p:spPr>
            <a:xfrm flipV="1">
              <a:off x="2014004" y="2064478"/>
              <a:ext cx="442401" cy="24612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5E61DF90-66D6-2B82-6530-EFF51BBDF50C}"/>
                </a:ext>
              </a:extLst>
            </p:cNvPr>
            <p:cNvSpPr/>
            <p:nvPr/>
          </p:nvSpPr>
          <p:spPr>
            <a:xfrm flipV="1">
              <a:off x="1907570" y="2001107"/>
              <a:ext cx="434322" cy="1993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>
              <a:extLst>
                <a:ext uri="{FF2B5EF4-FFF2-40B4-BE49-F238E27FC236}">
                  <a16:creationId xmlns:a16="http://schemas.microsoft.com/office/drawing/2014/main" id="{7534C519-C2D7-192F-08A2-14AC08D1DE70}"/>
                </a:ext>
              </a:extLst>
            </p:cNvPr>
            <p:cNvSpPr/>
            <p:nvPr/>
          </p:nvSpPr>
          <p:spPr>
            <a:xfrm flipV="1">
              <a:off x="1771046" y="1990985"/>
              <a:ext cx="447960" cy="3047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>
              <a:extLst>
                <a:ext uri="{FF2B5EF4-FFF2-40B4-BE49-F238E27FC236}">
                  <a16:creationId xmlns:a16="http://schemas.microsoft.com/office/drawing/2014/main" id="{60275E05-75F1-ACB6-C0DA-6C9D487915CE}"/>
                </a:ext>
              </a:extLst>
            </p:cNvPr>
            <p:cNvSpPr/>
            <p:nvPr/>
          </p:nvSpPr>
          <p:spPr>
            <a:xfrm flipV="1">
              <a:off x="5388989" y="1940522"/>
              <a:ext cx="570268" cy="1485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>
              <a:extLst>
                <a:ext uri="{FF2B5EF4-FFF2-40B4-BE49-F238E27FC236}">
                  <a16:creationId xmlns:a16="http://schemas.microsoft.com/office/drawing/2014/main" id="{B22F48B9-05BF-4A8E-5CE8-C63D204D64DE}"/>
                </a:ext>
              </a:extLst>
            </p:cNvPr>
            <p:cNvSpPr/>
            <p:nvPr/>
          </p:nvSpPr>
          <p:spPr>
            <a:xfrm flipV="1">
              <a:off x="5410457" y="1940522"/>
              <a:ext cx="548800" cy="22270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>
              <a:extLst>
                <a:ext uri="{FF2B5EF4-FFF2-40B4-BE49-F238E27FC236}">
                  <a16:creationId xmlns:a16="http://schemas.microsoft.com/office/drawing/2014/main" id="{F8486A73-2064-7E8F-5C1E-C59544578A17}"/>
                </a:ext>
              </a:extLst>
            </p:cNvPr>
            <p:cNvSpPr/>
            <p:nvPr/>
          </p:nvSpPr>
          <p:spPr>
            <a:xfrm flipV="1">
              <a:off x="5557403" y="1962748"/>
              <a:ext cx="448730" cy="23495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>
              <a:extLst>
                <a:ext uri="{FF2B5EF4-FFF2-40B4-BE49-F238E27FC236}">
                  <a16:creationId xmlns:a16="http://schemas.microsoft.com/office/drawing/2014/main" id="{F3764AAE-7786-26E6-CDA9-D83D02F1EFEC}"/>
                </a:ext>
              </a:extLst>
            </p:cNvPr>
            <p:cNvSpPr/>
            <p:nvPr/>
          </p:nvSpPr>
          <p:spPr>
            <a:xfrm flipV="1">
              <a:off x="5718376" y="2034086"/>
              <a:ext cx="292372" cy="1636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3" name="Group 313">
              <a:extLst>
                <a:ext uri="{FF2B5EF4-FFF2-40B4-BE49-F238E27FC236}">
                  <a16:creationId xmlns:a16="http://schemas.microsoft.com/office/drawing/2014/main" id="{09EE7225-67F2-3ACC-6CEC-C5FB5949887A}"/>
                </a:ext>
              </a:extLst>
            </p:cNvPr>
            <p:cNvGrpSpPr/>
            <p:nvPr/>
          </p:nvGrpSpPr>
          <p:grpSpPr>
            <a:xfrm>
              <a:off x="2456405" y="1325075"/>
              <a:ext cx="50767" cy="50767"/>
              <a:chOff x="0" y="0"/>
              <a:chExt cx="812800" cy="812800"/>
            </a:xfrm>
          </p:grpSpPr>
          <p:sp>
            <p:nvSpPr>
              <p:cNvPr id="314" name="Freeform 314">
                <a:extLst>
                  <a:ext uri="{FF2B5EF4-FFF2-40B4-BE49-F238E27FC236}">
                    <a16:creationId xmlns:a16="http://schemas.microsoft.com/office/drawing/2014/main" id="{1A46686C-9720-58FC-5F55-4BC34645AD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TextBox 315">
                <a:extLst>
                  <a:ext uri="{FF2B5EF4-FFF2-40B4-BE49-F238E27FC236}">
                    <a16:creationId xmlns:a16="http://schemas.microsoft.com/office/drawing/2014/main" id="{F98B3652-18B9-B109-24F8-5E3D6A4CE1E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6" name="Group 316">
              <a:extLst>
                <a:ext uri="{FF2B5EF4-FFF2-40B4-BE49-F238E27FC236}">
                  <a16:creationId xmlns:a16="http://schemas.microsoft.com/office/drawing/2014/main" id="{2DAE7016-AC45-AE66-6802-8A1038CB8777}"/>
                </a:ext>
              </a:extLst>
            </p:cNvPr>
            <p:cNvGrpSpPr/>
            <p:nvPr/>
          </p:nvGrpSpPr>
          <p:grpSpPr>
            <a:xfrm>
              <a:off x="2962625" y="1221992"/>
              <a:ext cx="84477" cy="84477"/>
              <a:chOff x="0" y="0"/>
              <a:chExt cx="812800" cy="812800"/>
            </a:xfrm>
          </p:grpSpPr>
          <p:sp>
            <p:nvSpPr>
              <p:cNvPr id="317" name="Freeform 317">
                <a:extLst>
                  <a:ext uri="{FF2B5EF4-FFF2-40B4-BE49-F238E27FC236}">
                    <a16:creationId xmlns:a16="http://schemas.microsoft.com/office/drawing/2014/main" id="{EF0218E7-7653-A331-6B9D-35FEFFEE8F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TextBox 318">
                <a:extLst>
                  <a:ext uri="{FF2B5EF4-FFF2-40B4-BE49-F238E27FC236}">
                    <a16:creationId xmlns:a16="http://schemas.microsoft.com/office/drawing/2014/main" id="{B712C85E-35A4-33C4-3266-B2400AC9E33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9" name="Group 319">
              <a:extLst>
                <a:ext uri="{FF2B5EF4-FFF2-40B4-BE49-F238E27FC236}">
                  <a16:creationId xmlns:a16="http://schemas.microsoft.com/office/drawing/2014/main" id="{027C360C-F8B6-2BFA-D7FB-BBF0AC1B1315}"/>
                </a:ext>
              </a:extLst>
            </p:cNvPr>
            <p:cNvGrpSpPr/>
            <p:nvPr/>
          </p:nvGrpSpPr>
          <p:grpSpPr>
            <a:xfrm>
              <a:off x="2971754" y="1100422"/>
              <a:ext cx="33110" cy="33110"/>
              <a:chOff x="0" y="0"/>
              <a:chExt cx="812800" cy="812800"/>
            </a:xfrm>
          </p:grpSpPr>
          <p:sp>
            <p:nvSpPr>
              <p:cNvPr id="320" name="Freeform 320">
                <a:extLst>
                  <a:ext uri="{FF2B5EF4-FFF2-40B4-BE49-F238E27FC236}">
                    <a16:creationId xmlns:a16="http://schemas.microsoft.com/office/drawing/2014/main" id="{70FBE05E-899D-FAFA-E310-1F119F06D8C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TextBox 321">
                <a:extLst>
                  <a:ext uri="{FF2B5EF4-FFF2-40B4-BE49-F238E27FC236}">
                    <a16:creationId xmlns:a16="http://schemas.microsoft.com/office/drawing/2014/main" id="{0CE27967-40B6-A883-6340-1D52D665B05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2" name="Group 322">
              <a:extLst>
                <a:ext uri="{FF2B5EF4-FFF2-40B4-BE49-F238E27FC236}">
                  <a16:creationId xmlns:a16="http://schemas.microsoft.com/office/drawing/2014/main" id="{5A039578-76C1-F921-7657-BDD181B8E1E5}"/>
                </a:ext>
              </a:extLst>
            </p:cNvPr>
            <p:cNvGrpSpPr/>
            <p:nvPr/>
          </p:nvGrpSpPr>
          <p:grpSpPr>
            <a:xfrm>
              <a:off x="1990632" y="1442932"/>
              <a:ext cx="33110" cy="33110"/>
              <a:chOff x="0" y="0"/>
              <a:chExt cx="812800" cy="812800"/>
            </a:xfrm>
          </p:grpSpPr>
          <p:sp>
            <p:nvSpPr>
              <p:cNvPr id="323" name="Freeform 323">
                <a:extLst>
                  <a:ext uri="{FF2B5EF4-FFF2-40B4-BE49-F238E27FC236}">
                    <a16:creationId xmlns:a16="http://schemas.microsoft.com/office/drawing/2014/main" id="{189CDFAB-7A73-BCE1-D92A-BCFF4D0ED3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TextBox 324">
                <a:extLst>
                  <a:ext uri="{FF2B5EF4-FFF2-40B4-BE49-F238E27FC236}">
                    <a16:creationId xmlns:a16="http://schemas.microsoft.com/office/drawing/2014/main" id="{4463A582-AABA-3749-0B45-E087B19CB48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5" name="Group 325">
              <a:extLst>
                <a:ext uri="{FF2B5EF4-FFF2-40B4-BE49-F238E27FC236}">
                  <a16:creationId xmlns:a16="http://schemas.microsoft.com/office/drawing/2014/main" id="{43168136-7AA5-FD44-F349-4AEEFEC94A1F}"/>
                </a:ext>
              </a:extLst>
            </p:cNvPr>
            <p:cNvGrpSpPr/>
            <p:nvPr/>
          </p:nvGrpSpPr>
          <p:grpSpPr>
            <a:xfrm>
              <a:off x="2279646" y="1205437"/>
              <a:ext cx="33110" cy="33110"/>
              <a:chOff x="0" y="0"/>
              <a:chExt cx="812800" cy="812800"/>
            </a:xfrm>
          </p:grpSpPr>
          <p:sp>
            <p:nvSpPr>
              <p:cNvPr id="326" name="Freeform 326">
                <a:extLst>
                  <a:ext uri="{FF2B5EF4-FFF2-40B4-BE49-F238E27FC236}">
                    <a16:creationId xmlns:a16="http://schemas.microsoft.com/office/drawing/2014/main" id="{951C9E1A-8998-4766-7F61-F53D95F093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TextBox 327">
                <a:extLst>
                  <a:ext uri="{FF2B5EF4-FFF2-40B4-BE49-F238E27FC236}">
                    <a16:creationId xmlns:a16="http://schemas.microsoft.com/office/drawing/2014/main" id="{F4D62090-E882-CD2F-FA9F-CF30D5F6E4E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8" name="Group 328">
              <a:extLst>
                <a:ext uri="{FF2B5EF4-FFF2-40B4-BE49-F238E27FC236}">
                  <a16:creationId xmlns:a16="http://schemas.microsoft.com/office/drawing/2014/main" id="{7AF7F4F5-B408-3F17-B86D-330646C2DBA2}"/>
                </a:ext>
              </a:extLst>
            </p:cNvPr>
            <p:cNvGrpSpPr/>
            <p:nvPr/>
          </p:nvGrpSpPr>
          <p:grpSpPr>
            <a:xfrm>
              <a:off x="2621136" y="1209435"/>
              <a:ext cx="33110" cy="33110"/>
              <a:chOff x="0" y="0"/>
              <a:chExt cx="812800" cy="812800"/>
            </a:xfrm>
          </p:grpSpPr>
          <p:sp>
            <p:nvSpPr>
              <p:cNvPr id="329" name="Freeform 329">
                <a:extLst>
                  <a:ext uri="{FF2B5EF4-FFF2-40B4-BE49-F238E27FC236}">
                    <a16:creationId xmlns:a16="http://schemas.microsoft.com/office/drawing/2014/main" id="{6C207CE2-41F9-74D0-889D-2C2224B6C0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TextBox 330">
                <a:extLst>
                  <a:ext uri="{FF2B5EF4-FFF2-40B4-BE49-F238E27FC236}">
                    <a16:creationId xmlns:a16="http://schemas.microsoft.com/office/drawing/2014/main" id="{A5C00228-993C-3C82-9CAE-5F25292FDC5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1" name="Group 331">
              <a:extLst>
                <a:ext uri="{FF2B5EF4-FFF2-40B4-BE49-F238E27FC236}">
                  <a16:creationId xmlns:a16="http://schemas.microsoft.com/office/drawing/2014/main" id="{B3B802E6-5E6A-8365-C9B1-23748AECF2BE}"/>
                </a:ext>
              </a:extLst>
            </p:cNvPr>
            <p:cNvGrpSpPr/>
            <p:nvPr/>
          </p:nvGrpSpPr>
          <p:grpSpPr>
            <a:xfrm>
              <a:off x="3278240" y="1172327"/>
              <a:ext cx="33110" cy="33110"/>
              <a:chOff x="0" y="0"/>
              <a:chExt cx="812800" cy="812800"/>
            </a:xfrm>
          </p:grpSpPr>
          <p:sp>
            <p:nvSpPr>
              <p:cNvPr id="332" name="Freeform 332">
                <a:extLst>
                  <a:ext uri="{FF2B5EF4-FFF2-40B4-BE49-F238E27FC236}">
                    <a16:creationId xmlns:a16="http://schemas.microsoft.com/office/drawing/2014/main" id="{2518AAA7-B4F5-7500-22C4-9CE507C136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TextBox 333">
                <a:extLst>
                  <a:ext uri="{FF2B5EF4-FFF2-40B4-BE49-F238E27FC236}">
                    <a16:creationId xmlns:a16="http://schemas.microsoft.com/office/drawing/2014/main" id="{81A21185-17F2-0903-4B8C-1DCF759539A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4" name="Group 334">
              <a:extLst>
                <a:ext uri="{FF2B5EF4-FFF2-40B4-BE49-F238E27FC236}">
                  <a16:creationId xmlns:a16="http://schemas.microsoft.com/office/drawing/2014/main" id="{01C0BDAF-8518-0451-7024-8B266EAFBFF2}"/>
                </a:ext>
              </a:extLst>
            </p:cNvPr>
            <p:cNvGrpSpPr/>
            <p:nvPr/>
          </p:nvGrpSpPr>
          <p:grpSpPr>
            <a:xfrm>
              <a:off x="3481251" y="1040633"/>
              <a:ext cx="33110" cy="33110"/>
              <a:chOff x="0" y="0"/>
              <a:chExt cx="812800" cy="812800"/>
            </a:xfrm>
          </p:grpSpPr>
          <p:sp>
            <p:nvSpPr>
              <p:cNvPr id="335" name="Freeform 335">
                <a:extLst>
                  <a:ext uri="{FF2B5EF4-FFF2-40B4-BE49-F238E27FC236}">
                    <a16:creationId xmlns:a16="http://schemas.microsoft.com/office/drawing/2014/main" id="{F1BD7265-0686-216B-7D62-8DB9B45154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TextBox 336">
                <a:extLst>
                  <a:ext uri="{FF2B5EF4-FFF2-40B4-BE49-F238E27FC236}">
                    <a16:creationId xmlns:a16="http://schemas.microsoft.com/office/drawing/2014/main" id="{659B4143-B201-5B8F-0398-E611A722ED6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7" name="Group 337">
              <a:extLst>
                <a:ext uri="{FF2B5EF4-FFF2-40B4-BE49-F238E27FC236}">
                  <a16:creationId xmlns:a16="http://schemas.microsoft.com/office/drawing/2014/main" id="{710A172D-E9F0-369C-9F45-9ED660455626}"/>
                </a:ext>
              </a:extLst>
            </p:cNvPr>
            <p:cNvGrpSpPr/>
            <p:nvPr/>
          </p:nvGrpSpPr>
          <p:grpSpPr>
            <a:xfrm>
              <a:off x="1737936" y="1426658"/>
              <a:ext cx="33110" cy="33110"/>
              <a:chOff x="0" y="0"/>
              <a:chExt cx="812800" cy="812800"/>
            </a:xfrm>
          </p:grpSpPr>
          <p:sp>
            <p:nvSpPr>
              <p:cNvPr id="338" name="Freeform 338">
                <a:extLst>
                  <a:ext uri="{FF2B5EF4-FFF2-40B4-BE49-F238E27FC236}">
                    <a16:creationId xmlns:a16="http://schemas.microsoft.com/office/drawing/2014/main" id="{3C94552E-7145-8C55-1F54-72D43C2714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TextBox 339">
                <a:extLst>
                  <a:ext uri="{FF2B5EF4-FFF2-40B4-BE49-F238E27FC236}">
                    <a16:creationId xmlns:a16="http://schemas.microsoft.com/office/drawing/2014/main" id="{E77794A3-8EA4-3205-1A6A-C0E2080F5BE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0" name="Group 340">
              <a:extLst>
                <a:ext uri="{FF2B5EF4-FFF2-40B4-BE49-F238E27FC236}">
                  <a16:creationId xmlns:a16="http://schemas.microsoft.com/office/drawing/2014/main" id="{1C29CF9E-D5D7-5DB8-1F68-09821E859389}"/>
                </a:ext>
              </a:extLst>
            </p:cNvPr>
            <p:cNvGrpSpPr/>
            <p:nvPr/>
          </p:nvGrpSpPr>
          <p:grpSpPr>
            <a:xfrm>
              <a:off x="3657900" y="1176325"/>
              <a:ext cx="33110" cy="33110"/>
              <a:chOff x="0" y="0"/>
              <a:chExt cx="812800" cy="812800"/>
            </a:xfrm>
          </p:grpSpPr>
          <p:sp>
            <p:nvSpPr>
              <p:cNvPr id="341" name="Freeform 341">
                <a:extLst>
                  <a:ext uri="{FF2B5EF4-FFF2-40B4-BE49-F238E27FC236}">
                    <a16:creationId xmlns:a16="http://schemas.microsoft.com/office/drawing/2014/main" id="{831ECD80-0DC6-E5AA-A43D-66CE6D8F5A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TextBox 342">
                <a:extLst>
                  <a:ext uri="{FF2B5EF4-FFF2-40B4-BE49-F238E27FC236}">
                    <a16:creationId xmlns:a16="http://schemas.microsoft.com/office/drawing/2014/main" id="{34112904-FBEC-C237-A968-D405CCD06D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3" name="Group 343">
              <a:extLst>
                <a:ext uri="{FF2B5EF4-FFF2-40B4-BE49-F238E27FC236}">
                  <a16:creationId xmlns:a16="http://schemas.microsoft.com/office/drawing/2014/main" id="{9C8F7B7A-ECA6-55D5-9CBF-E49A8F1C9E65}"/>
                </a:ext>
              </a:extLst>
            </p:cNvPr>
            <p:cNvGrpSpPr/>
            <p:nvPr/>
          </p:nvGrpSpPr>
          <p:grpSpPr>
            <a:xfrm>
              <a:off x="2733558" y="1361153"/>
              <a:ext cx="50767" cy="50767"/>
              <a:chOff x="0" y="0"/>
              <a:chExt cx="812800" cy="812800"/>
            </a:xfrm>
          </p:grpSpPr>
          <p:sp>
            <p:nvSpPr>
              <p:cNvPr id="344" name="Freeform 344">
                <a:extLst>
                  <a:ext uri="{FF2B5EF4-FFF2-40B4-BE49-F238E27FC236}">
                    <a16:creationId xmlns:a16="http://schemas.microsoft.com/office/drawing/2014/main" id="{5F9F706E-6101-C187-9389-EE32B7A8AD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TextBox 345">
                <a:extLst>
                  <a:ext uri="{FF2B5EF4-FFF2-40B4-BE49-F238E27FC236}">
                    <a16:creationId xmlns:a16="http://schemas.microsoft.com/office/drawing/2014/main" id="{FC85A77F-980A-F3E5-E341-96FB9807B14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6" name="Group 346">
              <a:extLst>
                <a:ext uri="{FF2B5EF4-FFF2-40B4-BE49-F238E27FC236}">
                  <a16:creationId xmlns:a16="http://schemas.microsoft.com/office/drawing/2014/main" id="{4E23B334-9A12-C744-4F68-42E5DC95A501}"/>
                </a:ext>
              </a:extLst>
            </p:cNvPr>
            <p:cNvGrpSpPr/>
            <p:nvPr/>
          </p:nvGrpSpPr>
          <p:grpSpPr>
            <a:xfrm>
              <a:off x="3986004" y="1066210"/>
              <a:ext cx="50767" cy="50767"/>
              <a:chOff x="0" y="0"/>
              <a:chExt cx="812800" cy="812800"/>
            </a:xfrm>
          </p:grpSpPr>
          <p:sp>
            <p:nvSpPr>
              <p:cNvPr id="347" name="Freeform 347">
                <a:extLst>
                  <a:ext uri="{FF2B5EF4-FFF2-40B4-BE49-F238E27FC236}">
                    <a16:creationId xmlns:a16="http://schemas.microsoft.com/office/drawing/2014/main" id="{27926C3E-CA34-A7DC-F7A1-99F2B77E47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TextBox 348">
                <a:extLst>
                  <a:ext uri="{FF2B5EF4-FFF2-40B4-BE49-F238E27FC236}">
                    <a16:creationId xmlns:a16="http://schemas.microsoft.com/office/drawing/2014/main" id="{E82B9173-633C-4EDB-0644-43294CB2C25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9" name="Group 349">
              <a:extLst>
                <a:ext uri="{FF2B5EF4-FFF2-40B4-BE49-F238E27FC236}">
                  <a16:creationId xmlns:a16="http://schemas.microsoft.com/office/drawing/2014/main" id="{7654A3DB-95E1-A0CD-48E5-3B4C9928ED30}"/>
                </a:ext>
              </a:extLst>
            </p:cNvPr>
            <p:cNvGrpSpPr/>
            <p:nvPr/>
          </p:nvGrpSpPr>
          <p:grpSpPr>
            <a:xfrm>
              <a:off x="4510447" y="1196608"/>
              <a:ext cx="50767" cy="50767"/>
              <a:chOff x="0" y="0"/>
              <a:chExt cx="812800" cy="812800"/>
            </a:xfrm>
          </p:grpSpPr>
          <p:sp>
            <p:nvSpPr>
              <p:cNvPr id="350" name="Freeform 350">
                <a:extLst>
                  <a:ext uri="{FF2B5EF4-FFF2-40B4-BE49-F238E27FC236}">
                    <a16:creationId xmlns:a16="http://schemas.microsoft.com/office/drawing/2014/main" id="{7CB3D7F2-DB27-5060-D772-79AA50ECBF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TextBox 351">
                <a:extLst>
                  <a:ext uri="{FF2B5EF4-FFF2-40B4-BE49-F238E27FC236}">
                    <a16:creationId xmlns:a16="http://schemas.microsoft.com/office/drawing/2014/main" id="{BA0D028E-0FBF-875E-A11B-5CD899F22AE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2" name="Group 352">
              <a:extLst>
                <a:ext uri="{FF2B5EF4-FFF2-40B4-BE49-F238E27FC236}">
                  <a16:creationId xmlns:a16="http://schemas.microsoft.com/office/drawing/2014/main" id="{1B40FA71-B22E-55EB-C1FA-8639BAD3F116}"/>
                </a:ext>
              </a:extLst>
            </p:cNvPr>
            <p:cNvGrpSpPr/>
            <p:nvPr/>
          </p:nvGrpSpPr>
          <p:grpSpPr>
            <a:xfrm>
              <a:off x="4914567" y="919053"/>
              <a:ext cx="33110" cy="33110"/>
              <a:chOff x="0" y="0"/>
              <a:chExt cx="812800" cy="812800"/>
            </a:xfrm>
          </p:grpSpPr>
          <p:sp>
            <p:nvSpPr>
              <p:cNvPr id="353" name="Freeform 353">
                <a:extLst>
                  <a:ext uri="{FF2B5EF4-FFF2-40B4-BE49-F238E27FC236}">
                    <a16:creationId xmlns:a16="http://schemas.microsoft.com/office/drawing/2014/main" id="{09F0DFF1-4990-DF2A-C1AE-46309400B1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TextBox 354">
                <a:extLst>
                  <a:ext uri="{FF2B5EF4-FFF2-40B4-BE49-F238E27FC236}">
                    <a16:creationId xmlns:a16="http://schemas.microsoft.com/office/drawing/2014/main" id="{3A688170-7BF8-EBA8-4A5F-F266A845AC5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5" name="Group 355">
              <a:extLst>
                <a:ext uri="{FF2B5EF4-FFF2-40B4-BE49-F238E27FC236}">
                  <a16:creationId xmlns:a16="http://schemas.microsoft.com/office/drawing/2014/main" id="{19BB2EE6-5F98-013D-E338-16678E296EF1}"/>
                </a:ext>
              </a:extLst>
            </p:cNvPr>
            <p:cNvGrpSpPr/>
            <p:nvPr/>
          </p:nvGrpSpPr>
          <p:grpSpPr>
            <a:xfrm>
              <a:off x="5091216" y="1095703"/>
              <a:ext cx="33110" cy="33110"/>
              <a:chOff x="0" y="0"/>
              <a:chExt cx="812800" cy="812800"/>
            </a:xfrm>
          </p:grpSpPr>
          <p:sp>
            <p:nvSpPr>
              <p:cNvPr id="356" name="Freeform 356">
                <a:extLst>
                  <a:ext uri="{FF2B5EF4-FFF2-40B4-BE49-F238E27FC236}">
                    <a16:creationId xmlns:a16="http://schemas.microsoft.com/office/drawing/2014/main" id="{97F22543-F8A7-A57C-6E2A-AA5E89C5BE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TextBox 357">
                <a:extLst>
                  <a:ext uri="{FF2B5EF4-FFF2-40B4-BE49-F238E27FC236}">
                    <a16:creationId xmlns:a16="http://schemas.microsoft.com/office/drawing/2014/main" id="{46F567F0-B046-4B6A-74A4-89001034CB3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8" name="Group 358">
              <a:extLst>
                <a:ext uri="{FF2B5EF4-FFF2-40B4-BE49-F238E27FC236}">
                  <a16:creationId xmlns:a16="http://schemas.microsoft.com/office/drawing/2014/main" id="{AFDB7DD8-CEBC-C24D-CD56-FA96DFA65308}"/>
                </a:ext>
              </a:extLst>
            </p:cNvPr>
            <p:cNvGrpSpPr/>
            <p:nvPr/>
          </p:nvGrpSpPr>
          <p:grpSpPr>
            <a:xfrm>
              <a:off x="5326189" y="999675"/>
              <a:ext cx="33110" cy="33110"/>
              <a:chOff x="0" y="0"/>
              <a:chExt cx="812800" cy="812800"/>
            </a:xfrm>
          </p:grpSpPr>
          <p:sp>
            <p:nvSpPr>
              <p:cNvPr id="359" name="Freeform 359">
                <a:extLst>
                  <a:ext uri="{FF2B5EF4-FFF2-40B4-BE49-F238E27FC236}">
                    <a16:creationId xmlns:a16="http://schemas.microsoft.com/office/drawing/2014/main" id="{28FE73D8-4A93-DC80-27EB-7753768813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TextBox 360">
                <a:extLst>
                  <a:ext uri="{FF2B5EF4-FFF2-40B4-BE49-F238E27FC236}">
                    <a16:creationId xmlns:a16="http://schemas.microsoft.com/office/drawing/2014/main" id="{F618DFED-1000-1A78-1F1A-BA88658EC9D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1" name="Group 361">
              <a:extLst>
                <a:ext uri="{FF2B5EF4-FFF2-40B4-BE49-F238E27FC236}">
                  <a16:creationId xmlns:a16="http://schemas.microsoft.com/office/drawing/2014/main" id="{934D60F1-69F8-BA35-D26E-89AB9E7F6562}"/>
                </a:ext>
              </a:extLst>
            </p:cNvPr>
            <p:cNvGrpSpPr/>
            <p:nvPr/>
          </p:nvGrpSpPr>
          <p:grpSpPr>
            <a:xfrm>
              <a:off x="5718376" y="1007523"/>
              <a:ext cx="33110" cy="33110"/>
              <a:chOff x="0" y="0"/>
              <a:chExt cx="812800" cy="812800"/>
            </a:xfrm>
          </p:grpSpPr>
          <p:sp>
            <p:nvSpPr>
              <p:cNvPr id="362" name="Freeform 362">
                <a:extLst>
                  <a:ext uri="{FF2B5EF4-FFF2-40B4-BE49-F238E27FC236}">
                    <a16:creationId xmlns:a16="http://schemas.microsoft.com/office/drawing/2014/main" id="{B50ED589-B32D-C238-B873-EFAEDBCE98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TextBox 363">
                <a:extLst>
                  <a:ext uri="{FF2B5EF4-FFF2-40B4-BE49-F238E27FC236}">
                    <a16:creationId xmlns:a16="http://schemas.microsoft.com/office/drawing/2014/main" id="{F73B5A12-C59C-E9A4-2EC7-E7F98AA3689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4" name="Group 364">
              <a:extLst>
                <a:ext uri="{FF2B5EF4-FFF2-40B4-BE49-F238E27FC236}">
                  <a16:creationId xmlns:a16="http://schemas.microsoft.com/office/drawing/2014/main" id="{31E33B9D-D4F3-BC92-4865-A9A932A83E2E}"/>
                </a:ext>
              </a:extLst>
            </p:cNvPr>
            <p:cNvGrpSpPr/>
            <p:nvPr/>
          </p:nvGrpSpPr>
          <p:grpSpPr>
            <a:xfrm>
              <a:off x="5994194" y="1143215"/>
              <a:ext cx="33110" cy="33110"/>
              <a:chOff x="0" y="0"/>
              <a:chExt cx="812800" cy="812800"/>
            </a:xfrm>
          </p:grpSpPr>
          <p:sp>
            <p:nvSpPr>
              <p:cNvPr id="365" name="Freeform 365">
                <a:extLst>
                  <a:ext uri="{FF2B5EF4-FFF2-40B4-BE49-F238E27FC236}">
                    <a16:creationId xmlns:a16="http://schemas.microsoft.com/office/drawing/2014/main" id="{FE1AEF5E-41D3-A33C-D084-7E82D3A9DC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TextBox 366">
                <a:extLst>
                  <a:ext uri="{FF2B5EF4-FFF2-40B4-BE49-F238E27FC236}">
                    <a16:creationId xmlns:a16="http://schemas.microsoft.com/office/drawing/2014/main" id="{BE941614-5985-7B8D-3643-ADBCDA9AD9C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7" name="Group 367">
              <a:extLst>
                <a:ext uri="{FF2B5EF4-FFF2-40B4-BE49-F238E27FC236}">
                  <a16:creationId xmlns:a16="http://schemas.microsoft.com/office/drawing/2014/main" id="{93474270-CAA8-5D9A-594A-A857A7A7CF9B}"/>
                </a:ext>
              </a:extLst>
            </p:cNvPr>
            <p:cNvGrpSpPr/>
            <p:nvPr/>
          </p:nvGrpSpPr>
          <p:grpSpPr>
            <a:xfrm>
              <a:off x="5540848" y="1172327"/>
              <a:ext cx="33110" cy="33110"/>
              <a:chOff x="0" y="0"/>
              <a:chExt cx="812800" cy="812800"/>
            </a:xfrm>
          </p:grpSpPr>
          <p:sp>
            <p:nvSpPr>
              <p:cNvPr id="368" name="Freeform 368">
                <a:extLst>
                  <a:ext uri="{FF2B5EF4-FFF2-40B4-BE49-F238E27FC236}">
                    <a16:creationId xmlns:a16="http://schemas.microsoft.com/office/drawing/2014/main" id="{AF248EDA-0F15-0B0E-921E-487ED15963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TextBox 369">
                <a:extLst>
                  <a:ext uri="{FF2B5EF4-FFF2-40B4-BE49-F238E27FC236}">
                    <a16:creationId xmlns:a16="http://schemas.microsoft.com/office/drawing/2014/main" id="{22298852-83A2-7C69-E16E-9D87C45EDE7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0" name="Group 370">
              <a:extLst>
                <a:ext uri="{FF2B5EF4-FFF2-40B4-BE49-F238E27FC236}">
                  <a16:creationId xmlns:a16="http://schemas.microsoft.com/office/drawing/2014/main" id="{53CF166C-87F7-B95C-517C-4AD53591C405}"/>
                </a:ext>
              </a:extLst>
            </p:cNvPr>
            <p:cNvGrpSpPr/>
            <p:nvPr/>
          </p:nvGrpSpPr>
          <p:grpSpPr>
            <a:xfrm>
              <a:off x="4353579" y="1110105"/>
              <a:ext cx="33110" cy="33110"/>
              <a:chOff x="0" y="0"/>
              <a:chExt cx="812800" cy="812800"/>
            </a:xfrm>
          </p:grpSpPr>
          <p:sp>
            <p:nvSpPr>
              <p:cNvPr id="371" name="Freeform 371">
                <a:extLst>
                  <a:ext uri="{FF2B5EF4-FFF2-40B4-BE49-F238E27FC236}">
                    <a16:creationId xmlns:a16="http://schemas.microsoft.com/office/drawing/2014/main" id="{F06CFED5-7C66-2C7A-FEBC-D745A30006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TextBox 372">
                <a:extLst>
                  <a:ext uri="{FF2B5EF4-FFF2-40B4-BE49-F238E27FC236}">
                    <a16:creationId xmlns:a16="http://schemas.microsoft.com/office/drawing/2014/main" id="{EBE4424F-580F-F88C-1268-6108CC66DE9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3" name="Group 373">
              <a:extLst>
                <a:ext uri="{FF2B5EF4-FFF2-40B4-BE49-F238E27FC236}">
                  <a16:creationId xmlns:a16="http://schemas.microsoft.com/office/drawing/2014/main" id="{957C4481-BD87-B065-34D8-C0B5FD0C4C0B}"/>
                </a:ext>
              </a:extLst>
            </p:cNvPr>
            <p:cNvGrpSpPr/>
            <p:nvPr/>
          </p:nvGrpSpPr>
          <p:grpSpPr>
            <a:xfrm>
              <a:off x="1980894" y="1264230"/>
              <a:ext cx="33110" cy="33110"/>
              <a:chOff x="0" y="0"/>
              <a:chExt cx="812800" cy="812800"/>
            </a:xfrm>
          </p:grpSpPr>
          <p:sp>
            <p:nvSpPr>
              <p:cNvPr id="374" name="Freeform 374">
                <a:extLst>
                  <a:ext uri="{FF2B5EF4-FFF2-40B4-BE49-F238E27FC236}">
                    <a16:creationId xmlns:a16="http://schemas.microsoft.com/office/drawing/2014/main" id="{E0DDFBEF-C5F7-ABB0-A2CC-E6A133331D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TextBox 375">
                <a:extLst>
                  <a:ext uri="{FF2B5EF4-FFF2-40B4-BE49-F238E27FC236}">
                    <a16:creationId xmlns:a16="http://schemas.microsoft.com/office/drawing/2014/main" id="{00460852-6EF0-3D15-5AE2-9B9FBB7D067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6" name="Group 376">
              <a:extLst>
                <a:ext uri="{FF2B5EF4-FFF2-40B4-BE49-F238E27FC236}">
                  <a16:creationId xmlns:a16="http://schemas.microsoft.com/office/drawing/2014/main" id="{1ED1E9FB-8923-64FE-6966-06C72BFA37C1}"/>
                </a:ext>
              </a:extLst>
            </p:cNvPr>
            <p:cNvGrpSpPr/>
            <p:nvPr/>
          </p:nvGrpSpPr>
          <p:grpSpPr>
            <a:xfrm>
              <a:off x="1447892" y="1242544"/>
              <a:ext cx="33110" cy="33110"/>
              <a:chOff x="0" y="0"/>
              <a:chExt cx="812800" cy="812800"/>
            </a:xfrm>
          </p:grpSpPr>
          <p:sp>
            <p:nvSpPr>
              <p:cNvPr id="377" name="Freeform 377">
                <a:extLst>
                  <a:ext uri="{FF2B5EF4-FFF2-40B4-BE49-F238E27FC236}">
                    <a16:creationId xmlns:a16="http://schemas.microsoft.com/office/drawing/2014/main" id="{C4F1D6F0-BCF0-6C61-519C-481D665F33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TextBox 378">
                <a:extLst>
                  <a:ext uri="{FF2B5EF4-FFF2-40B4-BE49-F238E27FC236}">
                    <a16:creationId xmlns:a16="http://schemas.microsoft.com/office/drawing/2014/main" id="{50428114-662A-5422-459E-1936AF54A73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9" name="Group 379">
              <a:extLst>
                <a:ext uri="{FF2B5EF4-FFF2-40B4-BE49-F238E27FC236}">
                  <a16:creationId xmlns:a16="http://schemas.microsoft.com/office/drawing/2014/main" id="{1F36648E-022B-8737-DA6C-817955818A5E}"/>
                </a:ext>
              </a:extLst>
            </p:cNvPr>
            <p:cNvGrpSpPr/>
            <p:nvPr/>
          </p:nvGrpSpPr>
          <p:grpSpPr>
            <a:xfrm>
              <a:off x="4786684" y="1058484"/>
              <a:ext cx="33110" cy="33110"/>
              <a:chOff x="0" y="0"/>
              <a:chExt cx="812800" cy="812800"/>
            </a:xfrm>
          </p:grpSpPr>
          <p:sp>
            <p:nvSpPr>
              <p:cNvPr id="380" name="Freeform 380">
                <a:extLst>
                  <a:ext uri="{FF2B5EF4-FFF2-40B4-BE49-F238E27FC236}">
                    <a16:creationId xmlns:a16="http://schemas.microsoft.com/office/drawing/2014/main" id="{540ED840-CA5C-598E-0A1F-F5BC7572A2A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TextBox 381">
                <a:extLst>
                  <a:ext uri="{FF2B5EF4-FFF2-40B4-BE49-F238E27FC236}">
                    <a16:creationId xmlns:a16="http://schemas.microsoft.com/office/drawing/2014/main" id="{E09C2EA1-091F-9223-7A94-C4C5C9C7EC3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2" name="Group 382">
              <a:extLst>
                <a:ext uri="{FF2B5EF4-FFF2-40B4-BE49-F238E27FC236}">
                  <a16:creationId xmlns:a16="http://schemas.microsoft.com/office/drawing/2014/main" id="{F7F6075C-BA5F-885E-C7F2-C427743B5141}"/>
                </a:ext>
              </a:extLst>
            </p:cNvPr>
            <p:cNvGrpSpPr/>
            <p:nvPr/>
          </p:nvGrpSpPr>
          <p:grpSpPr>
            <a:xfrm>
              <a:off x="6386086" y="1110105"/>
              <a:ext cx="33110" cy="33110"/>
              <a:chOff x="0" y="0"/>
              <a:chExt cx="812800" cy="812800"/>
            </a:xfrm>
          </p:grpSpPr>
          <p:sp>
            <p:nvSpPr>
              <p:cNvPr id="383" name="Freeform 383">
                <a:extLst>
                  <a:ext uri="{FF2B5EF4-FFF2-40B4-BE49-F238E27FC236}">
                    <a16:creationId xmlns:a16="http://schemas.microsoft.com/office/drawing/2014/main" id="{4417C3B0-D7CF-2A94-6D8D-8982916E34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TextBox 384">
                <a:extLst>
                  <a:ext uri="{FF2B5EF4-FFF2-40B4-BE49-F238E27FC236}">
                    <a16:creationId xmlns:a16="http://schemas.microsoft.com/office/drawing/2014/main" id="{63ED1C76-A3C4-2526-B975-2EC6A1B81A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5" name="Group 385">
              <a:extLst>
                <a:ext uri="{FF2B5EF4-FFF2-40B4-BE49-F238E27FC236}">
                  <a16:creationId xmlns:a16="http://schemas.microsoft.com/office/drawing/2014/main" id="{2B691D39-38CD-E959-6EDA-18409BFF5700}"/>
                </a:ext>
              </a:extLst>
            </p:cNvPr>
            <p:cNvGrpSpPr/>
            <p:nvPr/>
          </p:nvGrpSpPr>
          <p:grpSpPr>
            <a:xfrm>
              <a:off x="3390993" y="1247675"/>
              <a:ext cx="33110" cy="33110"/>
              <a:chOff x="0" y="0"/>
              <a:chExt cx="812800" cy="812800"/>
            </a:xfrm>
          </p:grpSpPr>
          <p:sp>
            <p:nvSpPr>
              <p:cNvPr id="386" name="Freeform 386">
                <a:extLst>
                  <a:ext uri="{FF2B5EF4-FFF2-40B4-BE49-F238E27FC236}">
                    <a16:creationId xmlns:a16="http://schemas.microsoft.com/office/drawing/2014/main" id="{2B4FF37F-CD47-1D18-DD08-C2FFAA26DA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TextBox 387">
                <a:extLst>
                  <a:ext uri="{FF2B5EF4-FFF2-40B4-BE49-F238E27FC236}">
                    <a16:creationId xmlns:a16="http://schemas.microsoft.com/office/drawing/2014/main" id="{1D8921D9-C808-6B98-B87C-D08E9D47150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388" name="Group 388">
            <a:extLst>
              <a:ext uri="{FF2B5EF4-FFF2-40B4-BE49-F238E27FC236}">
                <a16:creationId xmlns:a16="http://schemas.microsoft.com/office/drawing/2014/main" id="{1F87A9FF-0798-B50A-9750-A52DF3D07462}"/>
              </a:ext>
            </a:extLst>
          </p:cNvPr>
          <p:cNvGrpSpPr/>
          <p:nvPr/>
        </p:nvGrpSpPr>
        <p:grpSpPr>
          <a:xfrm>
            <a:off x="8825630" y="933321"/>
            <a:ext cx="5640287" cy="2244013"/>
            <a:chOff x="0" y="0"/>
            <a:chExt cx="7520383" cy="2992018"/>
          </a:xfrm>
        </p:grpSpPr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12D4283C-A392-67EC-8931-FB8DC0228F02}"/>
                </a:ext>
              </a:extLst>
            </p:cNvPr>
            <p:cNvGrpSpPr/>
            <p:nvPr/>
          </p:nvGrpSpPr>
          <p:grpSpPr>
            <a:xfrm rot="-1624402">
              <a:off x="3307659" y="275321"/>
              <a:ext cx="1532743" cy="1341150"/>
              <a:chOff x="0" y="0"/>
              <a:chExt cx="812800" cy="7112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216D0C23-EE40-73A7-7617-66DDA1FE90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254A739A-BB1D-599E-31B4-EF95C7980D12}"/>
                  </a:ext>
                </a:extLst>
              </p:cNvPr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428C784D-B656-CD81-C1E3-5FF493CA01C7}"/>
                </a:ext>
              </a:extLst>
            </p:cNvPr>
            <p:cNvGrpSpPr/>
            <p:nvPr/>
          </p:nvGrpSpPr>
          <p:grpSpPr>
            <a:xfrm rot="-5281159">
              <a:off x="3081536" y="519298"/>
              <a:ext cx="655159" cy="623088"/>
              <a:chOff x="0" y="0"/>
              <a:chExt cx="747806" cy="7112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E2EE5924-1B16-2605-60E8-A321074678ED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4844E262-54E9-9EDD-B18E-293E0DAAD843}"/>
                  </a:ext>
                </a:extLst>
              </p:cNvPr>
              <p:cNvSpPr txBox="1"/>
              <p:nvPr/>
            </p:nvSpPr>
            <p:spPr>
              <a:xfrm>
                <a:off x="116845" y="301625"/>
                <a:ext cx="514117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C505C0C8-CD07-1477-D874-96D31E6CCBBD}"/>
                </a:ext>
              </a:extLst>
            </p:cNvPr>
            <p:cNvGrpSpPr/>
            <p:nvPr/>
          </p:nvGrpSpPr>
          <p:grpSpPr>
            <a:xfrm rot="-3250671">
              <a:off x="4036782" y="153318"/>
              <a:ext cx="74498" cy="717918"/>
              <a:chOff x="0" y="0"/>
              <a:chExt cx="24256" cy="233747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7746B6C4-8126-71AA-FA19-0789E7C64A51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478459CE-34C5-BE4E-6DA1-875D193A761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4256" cy="262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7E8E20A7-A302-C7CB-BDDF-7EAD81DE7413}"/>
                </a:ext>
              </a:extLst>
            </p:cNvPr>
            <p:cNvGrpSpPr/>
            <p:nvPr/>
          </p:nvGrpSpPr>
          <p:grpSpPr>
            <a:xfrm rot="-2995327">
              <a:off x="3979798" y="72402"/>
              <a:ext cx="59120" cy="598960"/>
              <a:chOff x="0" y="0"/>
              <a:chExt cx="19249" cy="195016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7825AD66-BE5D-3EC9-89E7-A2A4838308D0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5D263BCA-9548-CABF-668C-92B9E1F6FE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1" name="Group 401">
              <a:extLst>
                <a:ext uri="{FF2B5EF4-FFF2-40B4-BE49-F238E27FC236}">
                  <a16:creationId xmlns:a16="http://schemas.microsoft.com/office/drawing/2014/main" id="{E3031A93-55E5-6074-E98E-EB4D526F6766}"/>
                </a:ext>
              </a:extLst>
            </p:cNvPr>
            <p:cNvGrpSpPr/>
            <p:nvPr/>
          </p:nvGrpSpPr>
          <p:grpSpPr>
            <a:xfrm>
              <a:off x="3761173" y="156450"/>
              <a:ext cx="59120" cy="598960"/>
              <a:chOff x="0" y="0"/>
              <a:chExt cx="19249" cy="195016"/>
            </a:xfrm>
          </p:grpSpPr>
          <p:sp>
            <p:nvSpPr>
              <p:cNvPr id="402" name="Freeform 402">
                <a:extLst>
                  <a:ext uri="{FF2B5EF4-FFF2-40B4-BE49-F238E27FC236}">
                    <a16:creationId xmlns:a16="http://schemas.microsoft.com/office/drawing/2014/main" id="{7F2E7B25-5395-D78F-9E1E-4D31699B1529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>
                <a:extLst>
                  <a:ext uri="{FF2B5EF4-FFF2-40B4-BE49-F238E27FC236}">
                    <a16:creationId xmlns:a16="http://schemas.microsoft.com/office/drawing/2014/main" id="{1F0E09BC-E502-35BA-1E5E-22156A2529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465989F1-112C-3611-787D-C2A8CFCAF6E5}"/>
                </a:ext>
              </a:extLst>
            </p:cNvPr>
            <p:cNvGrpSpPr/>
            <p:nvPr/>
          </p:nvGrpSpPr>
          <p:grpSpPr>
            <a:xfrm rot="-2829512">
              <a:off x="4308554" y="470940"/>
              <a:ext cx="96057" cy="478414"/>
              <a:chOff x="0" y="0"/>
              <a:chExt cx="31275" cy="155767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D6D72715-D919-5622-5566-25538B438C85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2BA1835B-A05D-7B92-3289-120C57D5BE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BD937762-F88B-466A-0018-E37EF1FEC403}"/>
                </a:ext>
              </a:extLst>
            </p:cNvPr>
            <p:cNvGrpSpPr/>
            <p:nvPr/>
          </p:nvGrpSpPr>
          <p:grpSpPr>
            <a:xfrm rot="-2700000">
              <a:off x="3863780" y="203219"/>
              <a:ext cx="139529" cy="392201"/>
              <a:chOff x="0" y="0"/>
              <a:chExt cx="45429" cy="127697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D5093C59-F17F-9657-D6F7-6C7C2AE7167D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F036F0D0-828D-6AE6-42CB-EE789FEFD52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0" name="Group 410">
              <a:extLst>
                <a:ext uri="{FF2B5EF4-FFF2-40B4-BE49-F238E27FC236}">
                  <a16:creationId xmlns:a16="http://schemas.microsoft.com/office/drawing/2014/main" id="{3FFA7846-D63B-79E7-C928-DE12559A76C9}"/>
                </a:ext>
              </a:extLst>
            </p:cNvPr>
            <p:cNvGrpSpPr/>
            <p:nvPr/>
          </p:nvGrpSpPr>
          <p:grpSpPr>
            <a:xfrm rot="97048">
              <a:off x="3691409" y="457821"/>
              <a:ext cx="139529" cy="392201"/>
              <a:chOff x="0" y="0"/>
              <a:chExt cx="45429" cy="127697"/>
            </a:xfrm>
          </p:grpSpPr>
          <p:sp>
            <p:nvSpPr>
              <p:cNvPr id="411" name="Freeform 411">
                <a:extLst>
                  <a:ext uri="{FF2B5EF4-FFF2-40B4-BE49-F238E27FC236}">
                    <a16:creationId xmlns:a16="http://schemas.microsoft.com/office/drawing/2014/main" id="{7ABFE3DE-3C25-73D9-3A6D-C2552707A8E0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>
                <a:extLst>
                  <a:ext uri="{FF2B5EF4-FFF2-40B4-BE49-F238E27FC236}">
                    <a16:creationId xmlns:a16="http://schemas.microsoft.com/office/drawing/2014/main" id="{33B74EEF-3389-173A-B6A2-9B8E7D2C4A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F36E4A4E-BFFC-2AE7-ED21-180E55327EB7}"/>
                </a:ext>
              </a:extLst>
            </p:cNvPr>
            <p:cNvGrpSpPr/>
            <p:nvPr/>
          </p:nvGrpSpPr>
          <p:grpSpPr>
            <a:xfrm>
              <a:off x="3641508" y="350811"/>
              <a:ext cx="480031" cy="480031"/>
              <a:chOff x="0" y="0"/>
              <a:chExt cx="812800" cy="812800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EB010019-593A-EE9F-7BD0-4965D490C8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4447B02C-BCF8-08E3-5286-BDB5C80EE7E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6" name="Group 416">
              <a:extLst>
                <a:ext uri="{FF2B5EF4-FFF2-40B4-BE49-F238E27FC236}">
                  <a16:creationId xmlns:a16="http://schemas.microsoft.com/office/drawing/2014/main" id="{FAA118A6-2E43-7514-BF30-08E5C73C1BE8}"/>
                </a:ext>
              </a:extLst>
            </p:cNvPr>
            <p:cNvGrpSpPr/>
            <p:nvPr/>
          </p:nvGrpSpPr>
          <p:grpSpPr>
            <a:xfrm rot="-7010399">
              <a:off x="3430946" y="440778"/>
              <a:ext cx="96057" cy="478414"/>
              <a:chOff x="0" y="0"/>
              <a:chExt cx="31275" cy="155767"/>
            </a:xfrm>
          </p:grpSpPr>
          <p:sp>
            <p:nvSpPr>
              <p:cNvPr id="417" name="Freeform 417">
                <a:extLst>
                  <a:ext uri="{FF2B5EF4-FFF2-40B4-BE49-F238E27FC236}">
                    <a16:creationId xmlns:a16="http://schemas.microsoft.com/office/drawing/2014/main" id="{2410C268-102D-07B5-D9FF-351173207432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>
                <a:extLst>
                  <a:ext uri="{FF2B5EF4-FFF2-40B4-BE49-F238E27FC236}">
                    <a16:creationId xmlns:a16="http://schemas.microsoft.com/office/drawing/2014/main" id="{4D5885FD-51FC-E068-FFB2-69EEC2A6F27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9" name="Group 419">
              <a:extLst>
                <a:ext uri="{FF2B5EF4-FFF2-40B4-BE49-F238E27FC236}">
                  <a16:creationId xmlns:a16="http://schemas.microsoft.com/office/drawing/2014/main" id="{D4E25F3A-0B57-28C9-33AC-C83279D4DA85}"/>
                </a:ext>
              </a:extLst>
            </p:cNvPr>
            <p:cNvGrpSpPr/>
            <p:nvPr/>
          </p:nvGrpSpPr>
          <p:grpSpPr>
            <a:xfrm>
              <a:off x="2229318" y="1400966"/>
              <a:ext cx="4094906" cy="998972"/>
              <a:chOff x="0" y="0"/>
              <a:chExt cx="1333263" cy="325256"/>
            </a:xfrm>
          </p:grpSpPr>
          <p:sp>
            <p:nvSpPr>
              <p:cNvPr id="420" name="Freeform 420">
                <a:extLst>
                  <a:ext uri="{FF2B5EF4-FFF2-40B4-BE49-F238E27FC236}">
                    <a16:creationId xmlns:a16="http://schemas.microsoft.com/office/drawing/2014/main" id="{D1283681-6A60-2720-1AFC-F532D8FBC855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>
                <a:extLst>
                  <a:ext uri="{FF2B5EF4-FFF2-40B4-BE49-F238E27FC236}">
                    <a16:creationId xmlns:a16="http://schemas.microsoft.com/office/drawing/2014/main" id="{8EB65525-8D8F-F499-B6D9-2562ADA3EC9C}"/>
                  </a:ext>
                </a:extLst>
              </p:cNvPr>
              <p:cNvSpPr txBox="1"/>
              <p:nvPr/>
            </p:nvSpPr>
            <p:spPr>
              <a:xfrm>
                <a:off x="124993" y="1918"/>
                <a:ext cx="1083276" cy="2928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2" name="Group 422">
              <a:extLst>
                <a:ext uri="{FF2B5EF4-FFF2-40B4-BE49-F238E27FC236}">
                  <a16:creationId xmlns:a16="http://schemas.microsoft.com/office/drawing/2014/main" id="{3F84C581-5673-C1A2-A646-7C83EE469173}"/>
                </a:ext>
              </a:extLst>
            </p:cNvPr>
            <p:cNvGrpSpPr/>
            <p:nvPr/>
          </p:nvGrpSpPr>
          <p:grpSpPr>
            <a:xfrm rot="-405581">
              <a:off x="4010026" y="1618848"/>
              <a:ext cx="2877010" cy="695252"/>
              <a:chOff x="0" y="0"/>
              <a:chExt cx="1329862" cy="321371"/>
            </a:xfrm>
          </p:grpSpPr>
          <p:sp>
            <p:nvSpPr>
              <p:cNvPr id="423" name="Freeform 423">
                <a:extLst>
                  <a:ext uri="{FF2B5EF4-FFF2-40B4-BE49-F238E27FC236}">
                    <a16:creationId xmlns:a16="http://schemas.microsoft.com/office/drawing/2014/main" id="{C4DDED23-05FC-750A-0D72-B7371B1C557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>
                <a:extLst>
                  <a:ext uri="{FF2B5EF4-FFF2-40B4-BE49-F238E27FC236}">
                    <a16:creationId xmlns:a16="http://schemas.microsoft.com/office/drawing/2014/main" id="{0214FC57-889D-F74F-D6EC-FE65E220D7A8}"/>
                  </a:ext>
                </a:extLst>
              </p:cNvPr>
              <p:cNvSpPr txBox="1"/>
              <p:nvPr/>
            </p:nvSpPr>
            <p:spPr>
              <a:xfrm>
                <a:off x="124675" y="1554"/>
                <a:ext cx="1080513" cy="289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5" name="Group 425">
              <a:extLst>
                <a:ext uri="{FF2B5EF4-FFF2-40B4-BE49-F238E27FC236}">
                  <a16:creationId xmlns:a16="http://schemas.microsoft.com/office/drawing/2014/main" id="{4CBAE86B-E264-7302-82FB-AE1530E4E555}"/>
                </a:ext>
              </a:extLst>
            </p:cNvPr>
            <p:cNvGrpSpPr/>
            <p:nvPr/>
          </p:nvGrpSpPr>
          <p:grpSpPr>
            <a:xfrm rot="-405581">
              <a:off x="4590581" y="1786482"/>
              <a:ext cx="2877010" cy="362746"/>
              <a:chOff x="0" y="0"/>
              <a:chExt cx="1329862" cy="167675"/>
            </a:xfrm>
          </p:grpSpPr>
          <p:sp>
            <p:nvSpPr>
              <p:cNvPr id="426" name="Freeform 426">
                <a:extLst>
                  <a:ext uri="{FF2B5EF4-FFF2-40B4-BE49-F238E27FC236}">
                    <a16:creationId xmlns:a16="http://schemas.microsoft.com/office/drawing/2014/main" id="{D545B1EF-2C20-BCE6-3A5B-A8D4FC3160F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>
                <a:extLst>
                  <a:ext uri="{FF2B5EF4-FFF2-40B4-BE49-F238E27FC236}">
                    <a16:creationId xmlns:a16="http://schemas.microsoft.com/office/drawing/2014/main" id="{17F10046-9DDF-E45A-4D45-C23ACA662BE6}"/>
                  </a:ext>
                </a:extLst>
              </p:cNvPr>
              <p:cNvSpPr txBox="1"/>
              <p:nvPr/>
            </p:nvSpPr>
            <p:spPr>
              <a:xfrm>
                <a:off x="124675" y="-12855"/>
                <a:ext cx="1080513" cy="164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8" name="Group 428">
              <a:extLst>
                <a:ext uri="{FF2B5EF4-FFF2-40B4-BE49-F238E27FC236}">
                  <a16:creationId xmlns:a16="http://schemas.microsoft.com/office/drawing/2014/main" id="{09F6585E-FACD-4971-21E6-CD4DF43B08AE}"/>
                </a:ext>
              </a:extLst>
            </p:cNvPr>
            <p:cNvGrpSpPr/>
            <p:nvPr/>
          </p:nvGrpSpPr>
          <p:grpSpPr>
            <a:xfrm rot="687336">
              <a:off x="808364" y="1680033"/>
              <a:ext cx="2309793" cy="128910"/>
              <a:chOff x="0" y="0"/>
              <a:chExt cx="1329862" cy="74220"/>
            </a:xfrm>
          </p:grpSpPr>
          <p:sp>
            <p:nvSpPr>
              <p:cNvPr id="429" name="Freeform 429">
                <a:extLst>
                  <a:ext uri="{FF2B5EF4-FFF2-40B4-BE49-F238E27FC236}">
                    <a16:creationId xmlns:a16="http://schemas.microsoft.com/office/drawing/2014/main" id="{2BDABD24-C4CD-01B6-1E5C-365B61E56BB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>
                <a:extLst>
                  <a:ext uri="{FF2B5EF4-FFF2-40B4-BE49-F238E27FC236}">
                    <a16:creationId xmlns:a16="http://schemas.microsoft.com/office/drawing/2014/main" id="{76AC1D0A-7032-E8F4-272D-BB714DF22A42}"/>
                  </a:ext>
                </a:extLst>
              </p:cNvPr>
              <p:cNvSpPr txBox="1"/>
              <p:nvPr/>
            </p:nvSpPr>
            <p:spPr>
              <a:xfrm>
                <a:off x="124675" y="-21617"/>
                <a:ext cx="1080513" cy="88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1" name="Group 431">
              <a:extLst>
                <a:ext uri="{FF2B5EF4-FFF2-40B4-BE49-F238E27FC236}">
                  <a16:creationId xmlns:a16="http://schemas.microsoft.com/office/drawing/2014/main" id="{7FA8A58F-F027-66A7-1287-DDFCACBBD399}"/>
                </a:ext>
              </a:extLst>
            </p:cNvPr>
            <p:cNvGrpSpPr/>
            <p:nvPr/>
          </p:nvGrpSpPr>
          <p:grpSpPr>
            <a:xfrm rot="1105593">
              <a:off x="2568659" y="1541324"/>
              <a:ext cx="395540" cy="126602"/>
              <a:chOff x="0" y="0"/>
              <a:chExt cx="1391177" cy="445281"/>
            </a:xfrm>
          </p:grpSpPr>
          <p:sp>
            <p:nvSpPr>
              <p:cNvPr id="432" name="Freeform 432">
                <a:extLst>
                  <a:ext uri="{FF2B5EF4-FFF2-40B4-BE49-F238E27FC236}">
                    <a16:creationId xmlns:a16="http://schemas.microsoft.com/office/drawing/2014/main" id="{7F20B4FD-85A4-9E6F-8E94-CF847A1A38AA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>
                <a:extLst>
                  <a:ext uri="{FF2B5EF4-FFF2-40B4-BE49-F238E27FC236}">
                    <a16:creationId xmlns:a16="http://schemas.microsoft.com/office/drawing/2014/main" id="{D1729E06-8233-BAF1-95F2-670B4A89325E}"/>
                  </a:ext>
                </a:extLst>
              </p:cNvPr>
              <p:cNvSpPr txBox="1"/>
              <p:nvPr/>
            </p:nvSpPr>
            <p:spPr>
              <a:xfrm>
                <a:off x="130423" y="13170"/>
                <a:ext cx="1130332" cy="390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34" name="AutoShape 434">
              <a:extLst>
                <a:ext uri="{FF2B5EF4-FFF2-40B4-BE49-F238E27FC236}">
                  <a16:creationId xmlns:a16="http://schemas.microsoft.com/office/drawing/2014/main" id="{2FFCD87A-9AF6-F3AA-EDC2-A2437BFB735F}"/>
                </a:ext>
              </a:extLst>
            </p:cNvPr>
            <p:cNvSpPr/>
            <p:nvPr/>
          </p:nvSpPr>
          <p:spPr>
            <a:xfrm>
              <a:off x="1077473" y="1446574"/>
              <a:ext cx="1532677" cy="10064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35" name="Group 435">
              <a:extLst>
                <a:ext uri="{FF2B5EF4-FFF2-40B4-BE49-F238E27FC236}">
                  <a16:creationId xmlns:a16="http://schemas.microsoft.com/office/drawing/2014/main" id="{4FE01400-13EF-D7AE-4580-00B8045FEB01}"/>
                </a:ext>
              </a:extLst>
            </p:cNvPr>
            <p:cNvGrpSpPr/>
            <p:nvPr/>
          </p:nvGrpSpPr>
          <p:grpSpPr>
            <a:xfrm rot="458737">
              <a:off x="1540471" y="1598258"/>
              <a:ext cx="1058265" cy="232830"/>
              <a:chOff x="0" y="0"/>
              <a:chExt cx="3722085" cy="818900"/>
            </a:xfrm>
          </p:grpSpPr>
          <p:sp>
            <p:nvSpPr>
              <p:cNvPr id="436" name="Freeform 436">
                <a:extLst>
                  <a:ext uri="{FF2B5EF4-FFF2-40B4-BE49-F238E27FC236}">
                    <a16:creationId xmlns:a16="http://schemas.microsoft.com/office/drawing/2014/main" id="{039AA2ED-13EE-CA39-4FB8-23A6E0AEC8FF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>
                <a:extLst>
                  <a:ext uri="{FF2B5EF4-FFF2-40B4-BE49-F238E27FC236}">
                    <a16:creationId xmlns:a16="http://schemas.microsoft.com/office/drawing/2014/main" id="{B2DB02ED-3280-C16E-E6BC-247FE53459B9}"/>
                  </a:ext>
                </a:extLst>
              </p:cNvPr>
              <p:cNvSpPr txBox="1"/>
              <p:nvPr/>
            </p:nvSpPr>
            <p:spPr>
              <a:xfrm>
                <a:off x="348946" y="48197"/>
                <a:ext cx="3024194" cy="6939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8" name="Group 438">
              <a:extLst>
                <a:ext uri="{FF2B5EF4-FFF2-40B4-BE49-F238E27FC236}">
                  <a16:creationId xmlns:a16="http://schemas.microsoft.com/office/drawing/2014/main" id="{F37E2E55-AA40-56B3-4921-DCE65515EEFB}"/>
                </a:ext>
              </a:extLst>
            </p:cNvPr>
            <p:cNvGrpSpPr/>
            <p:nvPr/>
          </p:nvGrpSpPr>
          <p:grpSpPr>
            <a:xfrm rot="236965">
              <a:off x="2037947" y="1568731"/>
              <a:ext cx="597271" cy="277817"/>
              <a:chOff x="0" y="0"/>
              <a:chExt cx="3722085" cy="1731304"/>
            </a:xfrm>
          </p:grpSpPr>
          <p:sp>
            <p:nvSpPr>
              <p:cNvPr id="439" name="Freeform 439">
                <a:extLst>
                  <a:ext uri="{FF2B5EF4-FFF2-40B4-BE49-F238E27FC236}">
                    <a16:creationId xmlns:a16="http://schemas.microsoft.com/office/drawing/2014/main" id="{7A0E0591-818F-8C49-D004-F998301F0194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>
                <a:extLst>
                  <a:ext uri="{FF2B5EF4-FFF2-40B4-BE49-F238E27FC236}">
                    <a16:creationId xmlns:a16="http://schemas.microsoft.com/office/drawing/2014/main" id="{C5801A71-8799-6466-DD63-FAF9B6C48F3B}"/>
                  </a:ext>
                </a:extLst>
              </p:cNvPr>
              <p:cNvSpPr txBox="1"/>
              <p:nvPr/>
            </p:nvSpPr>
            <p:spPr>
              <a:xfrm>
                <a:off x="348946" y="133735"/>
                <a:ext cx="3024194" cy="14352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1" name="Group 441">
              <a:extLst>
                <a:ext uri="{FF2B5EF4-FFF2-40B4-BE49-F238E27FC236}">
                  <a16:creationId xmlns:a16="http://schemas.microsoft.com/office/drawing/2014/main" id="{9DD9E5C1-AC7F-813E-3333-BA8C7237F216}"/>
                </a:ext>
              </a:extLst>
            </p:cNvPr>
            <p:cNvGrpSpPr/>
            <p:nvPr/>
          </p:nvGrpSpPr>
          <p:grpSpPr>
            <a:xfrm>
              <a:off x="5842342" y="1456906"/>
              <a:ext cx="1285145" cy="232435"/>
              <a:chOff x="0" y="0"/>
              <a:chExt cx="418431" cy="75679"/>
            </a:xfrm>
          </p:grpSpPr>
          <p:sp>
            <p:nvSpPr>
              <p:cNvPr id="442" name="Freeform 442">
                <a:extLst>
                  <a:ext uri="{FF2B5EF4-FFF2-40B4-BE49-F238E27FC236}">
                    <a16:creationId xmlns:a16="http://schemas.microsoft.com/office/drawing/2014/main" id="{33E31273-3022-4233-1582-18B2E10B259C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>
                <a:extLst>
                  <a:ext uri="{FF2B5EF4-FFF2-40B4-BE49-F238E27FC236}">
                    <a16:creationId xmlns:a16="http://schemas.microsoft.com/office/drawing/2014/main" id="{3915489A-6BEA-C886-3AF8-BE6C67F0711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18431" cy="104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44" name="AutoShape 444">
              <a:extLst>
                <a:ext uri="{FF2B5EF4-FFF2-40B4-BE49-F238E27FC236}">
                  <a16:creationId xmlns:a16="http://schemas.microsoft.com/office/drawing/2014/main" id="{3A78A18E-EBAA-E6AD-793F-F20E5EE91DFA}"/>
                </a:ext>
              </a:extLst>
            </p:cNvPr>
            <p:cNvSpPr/>
            <p:nvPr/>
          </p:nvSpPr>
          <p:spPr>
            <a:xfrm flipV="1">
              <a:off x="7114492" y="1452840"/>
              <a:ext cx="220230" cy="296865"/>
            </a:xfrm>
            <a:prstGeom prst="line">
              <a:avLst/>
            </a:prstGeom>
            <a:ln w="83873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AutoShape 445">
              <a:extLst>
                <a:ext uri="{FF2B5EF4-FFF2-40B4-BE49-F238E27FC236}">
                  <a16:creationId xmlns:a16="http://schemas.microsoft.com/office/drawing/2014/main" id="{C4F831CA-B206-68F5-6BE5-B3B03239AD85}"/>
                </a:ext>
              </a:extLst>
            </p:cNvPr>
            <p:cNvSpPr/>
            <p:nvPr/>
          </p:nvSpPr>
          <p:spPr>
            <a:xfrm>
              <a:off x="6858712" y="1613908"/>
              <a:ext cx="639445" cy="76994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46" name="Group 446">
              <a:extLst>
                <a:ext uri="{FF2B5EF4-FFF2-40B4-BE49-F238E27FC236}">
                  <a16:creationId xmlns:a16="http://schemas.microsoft.com/office/drawing/2014/main" id="{28F1D309-E4C3-76FF-D19F-EA8E84D0D40F}"/>
                </a:ext>
              </a:extLst>
            </p:cNvPr>
            <p:cNvGrpSpPr/>
            <p:nvPr/>
          </p:nvGrpSpPr>
          <p:grpSpPr>
            <a:xfrm rot="1564580">
              <a:off x="7420658" y="1690942"/>
              <a:ext cx="65978" cy="168825"/>
              <a:chOff x="0" y="0"/>
              <a:chExt cx="115942" cy="296675"/>
            </a:xfrm>
          </p:grpSpPr>
          <p:sp>
            <p:nvSpPr>
              <p:cNvPr id="447" name="Freeform 447">
                <a:extLst>
                  <a:ext uri="{FF2B5EF4-FFF2-40B4-BE49-F238E27FC236}">
                    <a16:creationId xmlns:a16="http://schemas.microsoft.com/office/drawing/2014/main" id="{FC057D15-89E5-A801-54CA-F7BFCBBB7C33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>
                <a:extLst>
                  <a:ext uri="{FF2B5EF4-FFF2-40B4-BE49-F238E27FC236}">
                    <a16:creationId xmlns:a16="http://schemas.microsoft.com/office/drawing/2014/main" id="{E43DE995-F266-93E6-F209-DEAB32D3B439}"/>
                  </a:ext>
                </a:extLst>
              </p:cNvPr>
              <p:cNvSpPr txBox="1"/>
              <p:nvPr/>
            </p:nvSpPr>
            <p:spPr>
              <a:xfrm>
                <a:off x="10870" y="-762"/>
                <a:ext cx="94203" cy="2696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9" name="Group 449">
              <a:extLst>
                <a:ext uri="{FF2B5EF4-FFF2-40B4-BE49-F238E27FC236}">
                  <a16:creationId xmlns:a16="http://schemas.microsoft.com/office/drawing/2014/main" id="{396C6E1E-A922-6B2D-5A0D-0296B6DAF2A7}"/>
                </a:ext>
              </a:extLst>
            </p:cNvPr>
            <p:cNvGrpSpPr/>
            <p:nvPr/>
          </p:nvGrpSpPr>
          <p:grpSpPr>
            <a:xfrm rot="4019289">
              <a:off x="7354529" y="1751171"/>
              <a:ext cx="62532" cy="173907"/>
              <a:chOff x="0" y="0"/>
              <a:chExt cx="109886" cy="305605"/>
            </a:xfrm>
          </p:grpSpPr>
          <p:sp>
            <p:nvSpPr>
              <p:cNvPr id="450" name="Freeform 450">
                <a:extLst>
                  <a:ext uri="{FF2B5EF4-FFF2-40B4-BE49-F238E27FC236}">
                    <a16:creationId xmlns:a16="http://schemas.microsoft.com/office/drawing/2014/main" id="{D0D6C326-FC57-9C37-E2D4-607B2382ECE6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>
                <a:extLst>
                  <a:ext uri="{FF2B5EF4-FFF2-40B4-BE49-F238E27FC236}">
                    <a16:creationId xmlns:a16="http://schemas.microsoft.com/office/drawing/2014/main" id="{0F1443A1-FD9E-17A3-2AF2-88E8DC508946}"/>
                  </a:ext>
                </a:extLst>
              </p:cNvPr>
              <p:cNvSpPr txBox="1"/>
              <p:nvPr/>
            </p:nvSpPr>
            <p:spPr>
              <a:xfrm>
                <a:off x="10302" y="75"/>
                <a:ext cx="8928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35BF9E66-56B4-5676-0800-FD04365C7F3C}"/>
                </a:ext>
              </a:extLst>
            </p:cNvPr>
            <p:cNvGrpSpPr/>
            <p:nvPr/>
          </p:nvGrpSpPr>
          <p:grpSpPr>
            <a:xfrm rot="3388502">
              <a:off x="7389233" y="1634025"/>
              <a:ext cx="75307" cy="173907"/>
              <a:chOff x="0" y="0"/>
              <a:chExt cx="132336" cy="305605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DC4025E7-4AC9-F67D-BA1E-AD15F555876D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723C345E-4D00-159F-04F4-B25D921363DC}"/>
                  </a:ext>
                </a:extLst>
              </p:cNvPr>
              <p:cNvSpPr txBox="1"/>
              <p:nvPr/>
            </p:nvSpPr>
            <p:spPr>
              <a:xfrm>
                <a:off x="12407" y="75"/>
                <a:ext cx="10752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F5A7FD54-CEFE-C5BC-7542-E01BF5589A41}"/>
                </a:ext>
              </a:extLst>
            </p:cNvPr>
            <p:cNvGrpSpPr/>
            <p:nvPr/>
          </p:nvGrpSpPr>
          <p:grpSpPr>
            <a:xfrm>
              <a:off x="6706959" y="1644650"/>
              <a:ext cx="418051" cy="194675"/>
              <a:chOff x="0" y="0"/>
              <a:chExt cx="136113" cy="63384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0D7E2DB6-16A2-D59C-7CC2-3F0DD5EA0EAC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8C87878F-A37C-84B1-BF57-BE955B11252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6113" cy="9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AED0DD9E-FDF1-4133-3816-23D2CE3A9B2A}"/>
                </a:ext>
              </a:extLst>
            </p:cNvPr>
            <p:cNvGrpSpPr/>
            <p:nvPr/>
          </p:nvGrpSpPr>
          <p:grpSpPr>
            <a:xfrm>
              <a:off x="7271852" y="1723314"/>
              <a:ext cx="129420" cy="87889"/>
              <a:chOff x="0" y="0"/>
              <a:chExt cx="42138" cy="2861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E586882D-9B2B-BCCC-1C31-192FCD1AA75A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C2559485-02CD-9426-94CF-90B3B86FD9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38" cy="571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3B9EEB08-47A3-9648-EC39-72A52D4872B6}"/>
                </a:ext>
              </a:extLst>
            </p:cNvPr>
            <p:cNvGrpSpPr/>
            <p:nvPr/>
          </p:nvGrpSpPr>
          <p:grpSpPr>
            <a:xfrm rot="186892">
              <a:off x="1020193" y="1528713"/>
              <a:ext cx="803432" cy="196306"/>
              <a:chOff x="0" y="0"/>
              <a:chExt cx="261590" cy="63916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ACDA9F3C-F1A0-4A9D-CBF5-9F063CD749D3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4D3C34C7-4463-7CD8-C993-D5BC5F3EF5C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1590" cy="92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B6823B58-B0D0-74CD-FEA0-B4358E518DA3}"/>
                </a:ext>
              </a:extLst>
            </p:cNvPr>
            <p:cNvGrpSpPr/>
            <p:nvPr/>
          </p:nvGrpSpPr>
          <p:grpSpPr>
            <a:xfrm rot="186892">
              <a:off x="867184" y="1484984"/>
              <a:ext cx="803432" cy="172883"/>
              <a:chOff x="0" y="0"/>
              <a:chExt cx="261590" cy="56289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9CE5574A-5755-3680-07F0-854CE7C6479B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0F083B86-D75A-6C6E-9AB6-68295D909F3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1590" cy="84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BC691E1D-E1B6-EA2D-27DE-6FC4BD6EE774}"/>
                </a:ext>
              </a:extLst>
            </p:cNvPr>
            <p:cNvGrpSpPr/>
            <p:nvPr/>
          </p:nvGrpSpPr>
          <p:grpSpPr>
            <a:xfrm rot="751719">
              <a:off x="5156420" y="998190"/>
              <a:ext cx="2309793" cy="412122"/>
              <a:chOff x="0" y="0"/>
              <a:chExt cx="1329862" cy="237279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76CDD255-DB3F-0921-8515-F3FEDD82499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48051C5F-2A29-653E-1E12-2E08768886DB}"/>
                  </a:ext>
                </a:extLst>
              </p:cNvPr>
              <p:cNvSpPr txBox="1"/>
              <p:nvPr/>
            </p:nvSpPr>
            <p:spPr>
              <a:xfrm>
                <a:off x="124675" y="-6330"/>
                <a:ext cx="1080513" cy="22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A1BE6494-EA96-EB23-5891-31AF1E3CEFFE}"/>
                </a:ext>
              </a:extLst>
            </p:cNvPr>
            <p:cNvGrpSpPr/>
            <p:nvPr/>
          </p:nvGrpSpPr>
          <p:grpSpPr>
            <a:xfrm>
              <a:off x="2233582" y="776444"/>
              <a:ext cx="4094906" cy="1018848"/>
              <a:chOff x="0" y="0"/>
              <a:chExt cx="1333263" cy="331727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08656E32-0C61-F771-8935-02CBA5F81A40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36D91C99-EC0F-9BEA-61AF-9BD3CD200959}"/>
                  </a:ext>
                </a:extLst>
              </p:cNvPr>
              <p:cNvSpPr txBox="1"/>
              <p:nvPr/>
            </p:nvSpPr>
            <p:spPr>
              <a:xfrm>
                <a:off x="124993" y="2524"/>
                <a:ext cx="1083276" cy="298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96D45F1B-AAF2-7684-E7D4-BDF2DE70F872}"/>
                </a:ext>
              </a:extLst>
            </p:cNvPr>
            <p:cNvGrpSpPr/>
            <p:nvPr/>
          </p:nvGrpSpPr>
          <p:grpSpPr>
            <a:xfrm rot="-69683">
              <a:off x="821656" y="1024899"/>
              <a:ext cx="2309793" cy="494239"/>
              <a:chOff x="0" y="0"/>
              <a:chExt cx="1329862" cy="284558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474C46F7-437C-160B-04B6-2D35DDF9012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D9642F68-5CB2-8A15-AA52-F0EDAADE27C5}"/>
                  </a:ext>
                </a:extLst>
              </p:cNvPr>
              <p:cNvSpPr txBox="1"/>
              <p:nvPr/>
            </p:nvSpPr>
            <p:spPr>
              <a:xfrm>
                <a:off x="124675" y="-1898"/>
                <a:ext cx="1080513" cy="25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17C287DE-F568-BB53-D37C-EBC652FAA08E}"/>
                </a:ext>
              </a:extLst>
            </p:cNvPr>
            <p:cNvGrpSpPr/>
            <p:nvPr/>
          </p:nvGrpSpPr>
          <p:grpSpPr>
            <a:xfrm rot="-69683">
              <a:off x="1378313" y="1087291"/>
              <a:ext cx="2258596" cy="521908"/>
              <a:chOff x="0" y="0"/>
              <a:chExt cx="1300385" cy="300488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A0700169-B242-F45D-C1A4-9F487789E5F0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D6A3C280-8587-4B54-663B-E7689DD7144E}"/>
                  </a:ext>
                </a:extLst>
              </p:cNvPr>
              <p:cNvSpPr txBox="1"/>
              <p:nvPr/>
            </p:nvSpPr>
            <p:spPr>
              <a:xfrm>
                <a:off x="121911" y="-404"/>
                <a:ext cx="1056563" cy="272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BC1CF5C8-D650-5C64-76F5-6F1D122D3BFD}"/>
                </a:ext>
              </a:extLst>
            </p:cNvPr>
            <p:cNvGrpSpPr/>
            <p:nvPr/>
          </p:nvGrpSpPr>
          <p:grpSpPr>
            <a:xfrm rot="1752864">
              <a:off x="1675548" y="971588"/>
              <a:ext cx="625545" cy="321292"/>
              <a:chOff x="0" y="0"/>
              <a:chExt cx="360157" cy="184983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E85F9241-2226-39D5-562B-936B6E82B275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5F53C568-AD31-3F1D-2EC7-B658CF891E28}"/>
                  </a:ext>
                </a:extLst>
              </p:cNvPr>
              <p:cNvSpPr txBox="1"/>
              <p:nvPr/>
            </p:nvSpPr>
            <p:spPr>
              <a:xfrm>
                <a:off x="33765" y="-11233"/>
                <a:ext cx="292627" cy="1788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2" name="Group 482">
              <a:extLst>
                <a:ext uri="{FF2B5EF4-FFF2-40B4-BE49-F238E27FC236}">
                  <a16:creationId xmlns:a16="http://schemas.microsoft.com/office/drawing/2014/main" id="{F48153E5-4239-920B-ACC0-FCDB747E6C95}"/>
                </a:ext>
              </a:extLst>
            </p:cNvPr>
            <p:cNvGrpSpPr/>
            <p:nvPr/>
          </p:nvGrpSpPr>
          <p:grpSpPr>
            <a:xfrm rot="919753">
              <a:off x="6088001" y="1362858"/>
              <a:ext cx="612467" cy="223019"/>
              <a:chOff x="0" y="0"/>
              <a:chExt cx="199414" cy="72613"/>
            </a:xfrm>
          </p:grpSpPr>
          <p:sp>
            <p:nvSpPr>
              <p:cNvPr id="483" name="Freeform 483">
                <a:extLst>
                  <a:ext uri="{FF2B5EF4-FFF2-40B4-BE49-F238E27FC236}">
                    <a16:creationId xmlns:a16="http://schemas.microsoft.com/office/drawing/2014/main" id="{4187C411-20D3-F773-5BDD-C66F60614061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>
                <a:extLst>
                  <a:ext uri="{FF2B5EF4-FFF2-40B4-BE49-F238E27FC236}">
                    <a16:creationId xmlns:a16="http://schemas.microsoft.com/office/drawing/2014/main" id="{5B44AC9B-CD34-3805-CCDD-C3631E7E3D3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9414" cy="101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5" name="Group 485">
              <a:extLst>
                <a:ext uri="{FF2B5EF4-FFF2-40B4-BE49-F238E27FC236}">
                  <a16:creationId xmlns:a16="http://schemas.microsoft.com/office/drawing/2014/main" id="{6970505A-0250-B2E8-8C7C-34B5F9119CF6}"/>
                </a:ext>
              </a:extLst>
            </p:cNvPr>
            <p:cNvGrpSpPr/>
            <p:nvPr/>
          </p:nvGrpSpPr>
          <p:grpSpPr>
            <a:xfrm rot="-624248">
              <a:off x="6525140" y="1390660"/>
              <a:ext cx="720542" cy="194134"/>
              <a:chOff x="0" y="0"/>
              <a:chExt cx="234602" cy="63208"/>
            </a:xfrm>
          </p:grpSpPr>
          <p:sp>
            <p:nvSpPr>
              <p:cNvPr id="486" name="Freeform 486">
                <a:extLst>
                  <a:ext uri="{FF2B5EF4-FFF2-40B4-BE49-F238E27FC236}">
                    <a16:creationId xmlns:a16="http://schemas.microsoft.com/office/drawing/2014/main" id="{0A75204A-AF1B-F820-CE2F-851EF09B569E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>
                <a:extLst>
                  <a:ext uri="{FF2B5EF4-FFF2-40B4-BE49-F238E27FC236}">
                    <a16:creationId xmlns:a16="http://schemas.microsoft.com/office/drawing/2014/main" id="{FFAD28A5-D33F-01CB-1244-38AF13D716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34602" cy="917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8" name="Group 488">
              <a:extLst>
                <a:ext uri="{FF2B5EF4-FFF2-40B4-BE49-F238E27FC236}">
                  <a16:creationId xmlns:a16="http://schemas.microsoft.com/office/drawing/2014/main" id="{DF887102-54BC-094B-712E-897D3765882E}"/>
                </a:ext>
              </a:extLst>
            </p:cNvPr>
            <p:cNvGrpSpPr/>
            <p:nvPr/>
          </p:nvGrpSpPr>
          <p:grpSpPr>
            <a:xfrm rot="-601693">
              <a:off x="506921" y="1119025"/>
              <a:ext cx="784932" cy="87230"/>
              <a:chOff x="0" y="0"/>
              <a:chExt cx="720798" cy="80103"/>
            </a:xfrm>
          </p:grpSpPr>
          <p:sp>
            <p:nvSpPr>
              <p:cNvPr id="489" name="Freeform 489">
                <a:extLst>
                  <a:ext uri="{FF2B5EF4-FFF2-40B4-BE49-F238E27FC236}">
                    <a16:creationId xmlns:a16="http://schemas.microsoft.com/office/drawing/2014/main" id="{E9834EDD-6775-FBD1-FD30-258F85376254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>
                <a:extLst>
                  <a:ext uri="{FF2B5EF4-FFF2-40B4-BE49-F238E27FC236}">
                    <a16:creationId xmlns:a16="http://schemas.microsoft.com/office/drawing/2014/main" id="{87480E56-465D-35A8-12EC-749ED4119CF9}"/>
                  </a:ext>
                </a:extLst>
              </p:cNvPr>
              <p:cNvSpPr txBox="1"/>
              <p:nvPr/>
            </p:nvSpPr>
            <p:spPr>
              <a:xfrm>
                <a:off x="67575" y="-21065"/>
                <a:ext cx="585649" cy="936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1" name="Group 491">
              <a:extLst>
                <a:ext uri="{FF2B5EF4-FFF2-40B4-BE49-F238E27FC236}">
                  <a16:creationId xmlns:a16="http://schemas.microsoft.com/office/drawing/2014/main" id="{E9364EAF-F949-3591-BB69-B41E07D3FADB}"/>
                </a:ext>
              </a:extLst>
            </p:cNvPr>
            <p:cNvGrpSpPr/>
            <p:nvPr/>
          </p:nvGrpSpPr>
          <p:grpSpPr>
            <a:xfrm rot="-1711653">
              <a:off x="123145" y="473285"/>
              <a:ext cx="830740" cy="726897"/>
              <a:chOff x="0" y="0"/>
              <a:chExt cx="812800" cy="711200"/>
            </a:xfrm>
          </p:grpSpPr>
          <p:sp>
            <p:nvSpPr>
              <p:cNvPr id="492" name="Freeform 492">
                <a:extLst>
                  <a:ext uri="{FF2B5EF4-FFF2-40B4-BE49-F238E27FC236}">
                    <a16:creationId xmlns:a16="http://schemas.microsoft.com/office/drawing/2014/main" id="{6B993A6C-DB81-6FEB-8F51-E5F91DB1EB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>
                <a:extLst>
                  <a:ext uri="{FF2B5EF4-FFF2-40B4-BE49-F238E27FC236}">
                    <a16:creationId xmlns:a16="http://schemas.microsoft.com/office/drawing/2014/main" id="{AC2F840B-FEDF-C6E9-4783-33EDF49BDD49}"/>
                  </a:ext>
                </a:extLst>
              </p:cNvPr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4" name="Group 494">
              <a:extLst>
                <a:ext uri="{FF2B5EF4-FFF2-40B4-BE49-F238E27FC236}">
                  <a16:creationId xmlns:a16="http://schemas.microsoft.com/office/drawing/2014/main" id="{52B02070-0661-4F83-5F58-E031ED2BAB6D}"/>
                </a:ext>
              </a:extLst>
            </p:cNvPr>
            <p:cNvGrpSpPr/>
            <p:nvPr/>
          </p:nvGrpSpPr>
          <p:grpSpPr>
            <a:xfrm rot="-1711653">
              <a:off x="123145" y="1121436"/>
              <a:ext cx="830740" cy="726897"/>
              <a:chOff x="0" y="0"/>
              <a:chExt cx="812800" cy="711200"/>
            </a:xfrm>
          </p:grpSpPr>
          <p:sp>
            <p:nvSpPr>
              <p:cNvPr id="495" name="Freeform 495">
                <a:extLst>
                  <a:ext uri="{FF2B5EF4-FFF2-40B4-BE49-F238E27FC236}">
                    <a16:creationId xmlns:a16="http://schemas.microsoft.com/office/drawing/2014/main" id="{28C54006-9322-3F56-8F43-9A330501D8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>
                <a:extLst>
                  <a:ext uri="{FF2B5EF4-FFF2-40B4-BE49-F238E27FC236}">
                    <a16:creationId xmlns:a16="http://schemas.microsoft.com/office/drawing/2014/main" id="{0F6277E1-A16F-4E57-FF2C-1CCB8AE9E292}"/>
                  </a:ext>
                </a:extLst>
              </p:cNvPr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388134C8-7AC8-A09C-20DC-C14A5497D06A}"/>
                </a:ext>
              </a:extLst>
            </p:cNvPr>
            <p:cNvSpPr/>
            <p:nvPr/>
          </p:nvSpPr>
          <p:spPr>
            <a:xfrm flipH="1">
              <a:off x="109497" y="1681452"/>
              <a:ext cx="1079194" cy="40983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98" name="Group 498">
              <a:extLst>
                <a:ext uri="{FF2B5EF4-FFF2-40B4-BE49-F238E27FC236}">
                  <a16:creationId xmlns:a16="http://schemas.microsoft.com/office/drawing/2014/main" id="{3E6CFD40-3C20-F90E-BFE9-7E054392D377}"/>
                </a:ext>
              </a:extLst>
            </p:cNvPr>
            <p:cNvGrpSpPr/>
            <p:nvPr/>
          </p:nvGrpSpPr>
          <p:grpSpPr>
            <a:xfrm>
              <a:off x="178503" y="1232854"/>
              <a:ext cx="734851" cy="745152"/>
              <a:chOff x="0" y="0"/>
              <a:chExt cx="801563" cy="812800"/>
            </a:xfrm>
          </p:grpSpPr>
          <p:sp>
            <p:nvSpPr>
              <p:cNvPr id="499" name="Freeform 499">
                <a:extLst>
                  <a:ext uri="{FF2B5EF4-FFF2-40B4-BE49-F238E27FC236}">
                    <a16:creationId xmlns:a16="http://schemas.microsoft.com/office/drawing/2014/main" id="{B19AC9CF-10B4-9314-8DA1-18240D1B9AF7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0" name="TextBox 500">
                <a:extLst>
                  <a:ext uri="{FF2B5EF4-FFF2-40B4-BE49-F238E27FC236}">
                    <a16:creationId xmlns:a16="http://schemas.microsoft.com/office/drawing/2014/main" id="{BE57F1D0-E1D4-117F-1442-EBE33484B216}"/>
                  </a:ext>
                </a:extLst>
              </p:cNvPr>
              <p:cNvSpPr txBox="1"/>
              <p:nvPr/>
            </p:nvSpPr>
            <p:spPr>
              <a:xfrm>
                <a:off x="75147" y="47625"/>
                <a:ext cx="65127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1" name="Group 501">
              <a:extLst>
                <a:ext uri="{FF2B5EF4-FFF2-40B4-BE49-F238E27FC236}">
                  <a16:creationId xmlns:a16="http://schemas.microsoft.com/office/drawing/2014/main" id="{A14AC57F-98CB-9631-813C-E5BBD0996336}"/>
                </a:ext>
              </a:extLst>
            </p:cNvPr>
            <p:cNvGrpSpPr/>
            <p:nvPr/>
          </p:nvGrpSpPr>
          <p:grpSpPr>
            <a:xfrm rot="-335979">
              <a:off x="144587" y="437485"/>
              <a:ext cx="214935" cy="729737"/>
              <a:chOff x="0" y="0"/>
              <a:chExt cx="231837" cy="787122"/>
            </a:xfrm>
          </p:grpSpPr>
          <p:sp>
            <p:nvSpPr>
              <p:cNvPr id="502" name="Freeform 502">
                <a:extLst>
                  <a:ext uri="{FF2B5EF4-FFF2-40B4-BE49-F238E27FC236}">
                    <a16:creationId xmlns:a16="http://schemas.microsoft.com/office/drawing/2014/main" id="{1D121C46-F2C8-3B16-E0D6-004A018DB734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>
                <a:extLst>
                  <a:ext uri="{FF2B5EF4-FFF2-40B4-BE49-F238E27FC236}">
                    <a16:creationId xmlns:a16="http://schemas.microsoft.com/office/drawing/2014/main" id="{5F5F790D-E8E1-477F-0220-CCF8EBA8701E}"/>
                  </a:ext>
                </a:extLst>
              </p:cNvPr>
              <p:cNvSpPr txBox="1"/>
              <p:nvPr/>
            </p:nvSpPr>
            <p:spPr>
              <a:xfrm>
                <a:off x="21735" y="45218"/>
                <a:ext cx="188368" cy="6681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4" name="Group 504">
              <a:extLst>
                <a:ext uri="{FF2B5EF4-FFF2-40B4-BE49-F238E27FC236}">
                  <a16:creationId xmlns:a16="http://schemas.microsoft.com/office/drawing/2014/main" id="{75AE5BBD-4CD0-346B-294F-AF246B4BB992}"/>
                </a:ext>
              </a:extLst>
            </p:cNvPr>
            <p:cNvGrpSpPr/>
            <p:nvPr/>
          </p:nvGrpSpPr>
          <p:grpSpPr>
            <a:xfrm rot="-6987848">
              <a:off x="217397" y="1647277"/>
              <a:ext cx="214935" cy="618786"/>
              <a:chOff x="0" y="0"/>
              <a:chExt cx="231837" cy="667446"/>
            </a:xfrm>
          </p:grpSpPr>
          <p:sp>
            <p:nvSpPr>
              <p:cNvPr id="505" name="Freeform 505">
                <a:extLst>
                  <a:ext uri="{FF2B5EF4-FFF2-40B4-BE49-F238E27FC236}">
                    <a16:creationId xmlns:a16="http://schemas.microsoft.com/office/drawing/2014/main" id="{E5B00047-E91C-8D40-E70A-00D45C4899FB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>
                <a:extLst>
                  <a:ext uri="{FF2B5EF4-FFF2-40B4-BE49-F238E27FC236}">
                    <a16:creationId xmlns:a16="http://schemas.microsoft.com/office/drawing/2014/main" id="{A8BED961-1072-3F32-7FA9-BAB262A84693}"/>
                  </a:ext>
                </a:extLst>
              </p:cNvPr>
              <p:cNvSpPr txBox="1"/>
              <p:nvPr/>
            </p:nvSpPr>
            <p:spPr>
              <a:xfrm>
                <a:off x="21735" y="33998"/>
                <a:ext cx="188368" cy="57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7" name="Group 507">
              <a:extLst>
                <a:ext uri="{FF2B5EF4-FFF2-40B4-BE49-F238E27FC236}">
                  <a16:creationId xmlns:a16="http://schemas.microsoft.com/office/drawing/2014/main" id="{A61C8A3A-64FE-B31C-9891-293D161B60D9}"/>
                </a:ext>
              </a:extLst>
            </p:cNvPr>
            <p:cNvGrpSpPr/>
            <p:nvPr/>
          </p:nvGrpSpPr>
          <p:grpSpPr>
            <a:xfrm rot="-6987848">
              <a:off x="709604" y="1269041"/>
              <a:ext cx="214935" cy="1004460"/>
              <a:chOff x="0" y="0"/>
              <a:chExt cx="231837" cy="1083449"/>
            </a:xfrm>
          </p:grpSpPr>
          <p:sp>
            <p:nvSpPr>
              <p:cNvPr id="508" name="Freeform 508">
                <a:extLst>
                  <a:ext uri="{FF2B5EF4-FFF2-40B4-BE49-F238E27FC236}">
                    <a16:creationId xmlns:a16="http://schemas.microsoft.com/office/drawing/2014/main" id="{255E4F52-C38A-81CB-7F00-911D3F71C7B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>
                <a:extLst>
                  <a:ext uri="{FF2B5EF4-FFF2-40B4-BE49-F238E27FC236}">
                    <a16:creationId xmlns:a16="http://schemas.microsoft.com/office/drawing/2014/main" id="{CABCDA3E-FA83-F48B-6D7B-FBA0A676B92C}"/>
                  </a:ext>
                </a:extLst>
              </p:cNvPr>
              <p:cNvSpPr txBox="1"/>
              <p:nvPr/>
            </p:nvSpPr>
            <p:spPr>
              <a:xfrm>
                <a:off x="21735" y="72998"/>
                <a:ext cx="188368" cy="9088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0" name="Group 510">
              <a:extLst>
                <a:ext uri="{FF2B5EF4-FFF2-40B4-BE49-F238E27FC236}">
                  <a16:creationId xmlns:a16="http://schemas.microsoft.com/office/drawing/2014/main" id="{784A1193-073B-54EC-BC35-74BE4300DEDD}"/>
                </a:ext>
              </a:extLst>
            </p:cNvPr>
            <p:cNvGrpSpPr/>
            <p:nvPr/>
          </p:nvGrpSpPr>
          <p:grpSpPr>
            <a:xfrm rot="1136927">
              <a:off x="148392" y="1453310"/>
              <a:ext cx="124754" cy="671618"/>
              <a:chOff x="0" y="0"/>
              <a:chExt cx="40619" cy="218673"/>
            </a:xfrm>
          </p:grpSpPr>
          <p:sp>
            <p:nvSpPr>
              <p:cNvPr id="511" name="Freeform 511">
                <a:extLst>
                  <a:ext uri="{FF2B5EF4-FFF2-40B4-BE49-F238E27FC236}">
                    <a16:creationId xmlns:a16="http://schemas.microsoft.com/office/drawing/2014/main" id="{3346B87D-702A-E052-BFC4-E7E84D13F0EC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" name="TextBox 512">
                <a:extLst>
                  <a:ext uri="{FF2B5EF4-FFF2-40B4-BE49-F238E27FC236}">
                    <a16:creationId xmlns:a16="http://schemas.microsoft.com/office/drawing/2014/main" id="{97DF6AD1-B223-48AB-3BE4-8157DDCCE45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0619" cy="247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3" name="Group 513">
              <a:extLst>
                <a:ext uri="{FF2B5EF4-FFF2-40B4-BE49-F238E27FC236}">
                  <a16:creationId xmlns:a16="http://schemas.microsoft.com/office/drawing/2014/main" id="{F85CF748-39FA-C757-0FD0-53BB1F505A67}"/>
                </a:ext>
              </a:extLst>
            </p:cNvPr>
            <p:cNvGrpSpPr/>
            <p:nvPr/>
          </p:nvGrpSpPr>
          <p:grpSpPr>
            <a:xfrm rot="1136927">
              <a:off x="190413" y="1808515"/>
              <a:ext cx="140620" cy="126769"/>
              <a:chOff x="0" y="0"/>
              <a:chExt cx="45785" cy="41275"/>
            </a:xfrm>
          </p:grpSpPr>
          <p:sp>
            <p:nvSpPr>
              <p:cNvPr id="514" name="Freeform 514">
                <a:extLst>
                  <a:ext uri="{FF2B5EF4-FFF2-40B4-BE49-F238E27FC236}">
                    <a16:creationId xmlns:a16="http://schemas.microsoft.com/office/drawing/2014/main" id="{1E04210F-404E-E178-DABA-2EF0356898CC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TextBox 515">
                <a:extLst>
                  <a:ext uri="{FF2B5EF4-FFF2-40B4-BE49-F238E27FC236}">
                    <a16:creationId xmlns:a16="http://schemas.microsoft.com/office/drawing/2014/main" id="{C527DBC8-1C6E-CA16-513E-D574059B690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5785" cy="69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6" name="Group 516">
              <a:extLst>
                <a:ext uri="{FF2B5EF4-FFF2-40B4-BE49-F238E27FC236}">
                  <a16:creationId xmlns:a16="http://schemas.microsoft.com/office/drawing/2014/main" id="{6412DD26-D437-F087-4BE3-0A4C8B159BB6}"/>
                </a:ext>
              </a:extLst>
            </p:cNvPr>
            <p:cNvGrpSpPr/>
            <p:nvPr/>
          </p:nvGrpSpPr>
          <p:grpSpPr>
            <a:xfrm rot="1987038">
              <a:off x="395469" y="867213"/>
              <a:ext cx="903760" cy="617507"/>
              <a:chOff x="0" y="0"/>
              <a:chExt cx="294256" cy="201055"/>
            </a:xfrm>
          </p:grpSpPr>
          <p:sp>
            <p:nvSpPr>
              <p:cNvPr id="517" name="Freeform 517">
                <a:extLst>
                  <a:ext uri="{FF2B5EF4-FFF2-40B4-BE49-F238E27FC236}">
                    <a16:creationId xmlns:a16="http://schemas.microsoft.com/office/drawing/2014/main" id="{69223998-EF03-5BE9-76C2-0EFF96886450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>
                <a:extLst>
                  <a:ext uri="{FF2B5EF4-FFF2-40B4-BE49-F238E27FC236}">
                    <a16:creationId xmlns:a16="http://schemas.microsoft.com/office/drawing/2014/main" id="{5948A9E2-471E-C523-6334-F50A276E76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94256" cy="22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9" name="Group 519">
              <a:extLst>
                <a:ext uri="{FF2B5EF4-FFF2-40B4-BE49-F238E27FC236}">
                  <a16:creationId xmlns:a16="http://schemas.microsoft.com/office/drawing/2014/main" id="{238EAC25-C642-2F58-296E-79A0278867A8}"/>
                </a:ext>
              </a:extLst>
            </p:cNvPr>
            <p:cNvGrpSpPr/>
            <p:nvPr/>
          </p:nvGrpSpPr>
          <p:grpSpPr>
            <a:xfrm rot="-6273024">
              <a:off x="10927" y="1119008"/>
              <a:ext cx="673755" cy="213498"/>
              <a:chOff x="0" y="0"/>
              <a:chExt cx="219368" cy="69513"/>
            </a:xfrm>
          </p:grpSpPr>
          <p:sp>
            <p:nvSpPr>
              <p:cNvPr id="520" name="Freeform 520">
                <a:extLst>
                  <a:ext uri="{FF2B5EF4-FFF2-40B4-BE49-F238E27FC236}">
                    <a16:creationId xmlns:a16="http://schemas.microsoft.com/office/drawing/2014/main" id="{C0E92B76-AEAD-A993-C5B2-06960FAF55BF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>
                <a:extLst>
                  <a:ext uri="{FF2B5EF4-FFF2-40B4-BE49-F238E27FC236}">
                    <a16:creationId xmlns:a16="http://schemas.microsoft.com/office/drawing/2014/main" id="{AD99416D-FE52-DBED-C244-00CDF1A321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9368" cy="980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2" name="Group 522">
              <a:extLst>
                <a:ext uri="{FF2B5EF4-FFF2-40B4-BE49-F238E27FC236}">
                  <a16:creationId xmlns:a16="http://schemas.microsoft.com/office/drawing/2014/main" id="{AF613D53-0E9C-3DCD-128D-2F04E4D68199}"/>
                </a:ext>
              </a:extLst>
            </p:cNvPr>
            <p:cNvGrpSpPr/>
            <p:nvPr/>
          </p:nvGrpSpPr>
          <p:grpSpPr>
            <a:xfrm rot="-8574470">
              <a:off x="124003" y="557392"/>
              <a:ext cx="675094" cy="274592"/>
              <a:chOff x="0" y="0"/>
              <a:chExt cx="219804" cy="89405"/>
            </a:xfrm>
          </p:grpSpPr>
          <p:sp>
            <p:nvSpPr>
              <p:cNvPr id="523" name="Freeform 523">
                <a:extLst>
                  <a:ext uri="{FF2B5EF4-FFF2-40B4-BE49-F238E27FC236}">
                    <a16:creationId xmlns:a16="http://schemas.microsoft.com/office/drawing/2014/main" id="{39BFC8CF-0AEF-07A9-66AD-299F0759C632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>
                <a:extLst>
                  <a:ext uri="{FF2B5EF4-FFF2-40B4-BE49-F238E27FC236}">
                    <a16:creationId xmlns:a16="http://schemas.microsoft.com/office/drawing/2014/main" id="{AA2B6F83-E06C-5B41-397A-4A6A48E059C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9804" cy="1179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576AC45A-A24E-CF5B-796A-031D152D56E0}"/>
                </a:ext>
              </a:extLst>
            </p:cNvPr>
            <p:cNvGrpSpPr/>
            <p:nvPr/>
          </p:nvGrpSpPr>
          <p:grpSpPr>
            <a:xfrm>
              <a:off x="133213" y="1544525"/>
              <a:ext cx="270067" cy="433481"/>
              <a:chOff x="0" y="0"/>
              <a:chExt cx="801563" cy="1286579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7094050C-72B4-6062-5250-8339627640A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BB4DCDCE-9B86-BD22-ACD6-4EDC7C568719}"/>
                  </a:ext>
                </a:extLst>
              </p:cNvPr>
              <p:cNvSpPr txBox="1"/>
              <p:nvPr/>
            </p:nvSpPr>
            <p:spPr>
              <a:xfrm>
                <a:off x="75147" y="92042"/>
                <a:ext cx="651270" cy="1073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6B172DD5-275D-0201-3753-BDD879B681C9}"/>
                </a:ext>
              </a:extLst>
            </p:cNvPr>
            <p:cNvGrpSpPr/>
            <p:nvPr/>
          </p:nvGrpSpPr>
          <p:grpSpPr>
            <a:xfrm rot="-133965">
              <a:off x="211811" y="917886"/>
              <a:ext cx="270067" cy="482804"/>
              <a:chOff x="0" y="0"/>
              <a:chExt cx="801563" cy="1432970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998934ED-01E5-47F5-57E2-4FC49C3B370B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0610DF2F-E797-D4D5-AE58-D879F0087BB3}"/>
                  </a:ext>
                </a:extLst>
              </p:cNvPr>
              <p:cNvSpPr txBox="1"/>
              <p:nvPr/>
            </p:nvSpPr>
            <p:spPr>
              <a:xfrm>
                <a:off x="75147" y="105766"/>
                <a:ext cx="651270" cy="1192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B276AD83-EE73-945D-D29A-322A4FA13764}"/>
                </a:ext>
              </a:extLst>
            </p:cNvPr>
            <p:cNvGrpSpPr/>
            <p:nvPr/>
          </p:nvGrpSpPr>
          <p:grpSpPr>
            <a:xfrm rot="-8924460">
              <a:off x="168987" y="464895"/>
              <a:ext cx="342022" cy="99312"/>
              <a:chOff x="0" y="0"/>
              <a:chExt cx="111359" cy="32335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388AC0C9-A255-1290-7971-9352883DEFED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54C0C29D-1991-FBC8-CB0C-C71ED82B99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1359" cy="609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408FA142-3BCF-8342-40F4-7836649469B1}"/>
                </a:ext>
              </a:extLst>
            </p:cNvPr>
            <p:cNvGrpSpPr/>
            <p:nvPr/>
          </p:nvGrpSpPr>
          <p:grpSpPr>
            <a:xfrm rot="-335979">
              <a:off x="120181" y="386754"/>
              <a:ext cx="173451" cy="594396"/>
              <a:chOff x="0" y="0"/>
              <a:chExt cx="187091" cy="641138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7C168E79-59CF-CE8A-7DEF-12B7D488B208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73426EC6-80A2-0234-2DC4-35E6747D3DD4}"/>
                  </a:ext>
                </a:extLst>
              </p:cNvPr>
              <p:cNvSpPr txBox="1"/>
              <p:nvPr/>
            </p:nvSpPr>
            <p:spPr>
              <a:xfrm>
                <a:off x="17540" y="31532"/>
                <a:ext cx="152012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982EB69D-5898-4EB9-21CD-FC6023C13BC8}"/>
                </a:ext>
              </a:extLst>
            </p:cNvPr>
            <p:cNvGrpSpPr/>
            <p:nvPr/>
          </p:nvGrpSpPr>
          <p:grpSpPr>
            <a:xfrm rot="-1027461">
              <a:off x="143940" y="360099"/>
              <a:ext cx="175727" cy="594396"/>
              <a:chOff x="0" y="0"/>
              <a:chExt cx="189546" cy="641138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A7164D2D-6A88-2445-2F13-CE09E2DC8C46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44FF92E8-8042-4E4E-9504-7A186B2E0481}"/>
                  </a:ext>
                </a:extLst>
              </p:cNvPr>
              <p:cNvSpPr txBox="1"/>
              <p:nvPr/>
            </p:nvSpPr>
            <p:spPr>
              <a:xfrm>
                <a:off x="17770" y="31532"/>
                <a:ext cx="154006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9E715C10-8718-7E77-AF35-48101B51D125}"/>
                </a:ext>
              </a:extLst>
            </p:cNvPr>
            <p:cNvGrpSpPr/>
            <p:nvPr/>
          </p:nvGrpSpPr>
          <p:grpSpPr>
            <a:xfrm rot="-1949346">
              <a:off x="153679" y="327502"/>
              <a:ext cx="175727" cy="494965"/>
              <a:chOff x="0" y="0"/>
              <a:chExt cx="189546" cy="533889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3ADDFD49-F782-D166-C143-B27A6D5BF37D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D6825365-5ADC-34B4-A077-3AC9FF9CBAD6}"/>
                  </a:ext>
                </a:extLst>
              </p:cNvPr>
              <p:cNvSpPr txBox="1"/>
              <p:nvPr/>
            </p:nvSpPr>
            <p:spPr>
              <a:xfrm>
                <a:off x="17770" y="21477"/>
                <a:ext cx="154006" cy="462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43" name="AutoShape 543">
              <a:extLst>
                <a:ext uri="{FF2B5EF4-FFF2-40B4-BE49-F238E27FC236}">
                  <a16:creationId xmlns:a16="http://schemas.microsoft.com/office/drawing/2014/main" id="{6E890C7F-B936-6705-CB14-C0BD42B6AD59}"/>
                </a:ext>
              </a:extLst>
            </p:cNvPr>
            <p:cNvSpPr/>
            <p:nvPr/>
          </p:nvSpPr>
          <p:spPr>
            <a:xfrm flipV="1">
              <a:off x="697256" y="1083574"/>
              <a:ext cx="541901" cy="171322"/>
            </a:xfrm>
            <a:prstGeom prst="line">
              <a:avLst/>
            </a:prstGeom>
            <a:ln w="62905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4" name="AutoShape 544">
              <a:extLst>
                <a:ext uri="{FF2B5EF4-FFF2-40B4-BE49-F238E27FC236}">
                  <a16:creationId xmlns:a16="http://schemas.microsoft.com/office/drawing/2014/main" id="{EFA20A4D-5260-AF7C-594C-79371D87DEE5}"/>
                </a:ext>
              </a:extLst>
            </p:cNvPr>
            <p:cNvSpPr/>
            <p:nvPr/>
          </p:nvSpPr>
          <p:spPr>
            <a:xfrm flipV="1">
              <a:off x="1874270" y="1575976"/>
              <a:ext cx="4686348" cy="108954"/>
            </a:xfrm>
            <a:prstGeom prst="line">
              <a:avLst/>
            </a:prstGeom>
            <a:ln w="115326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5" name="Group 545">
              <a:extLst>
                <a:ext uri="{FF2B5EF4-FFF2-40B4-BE49-F238E27FC236}">
                  <a16:creationId xmlns:a16="http://schemas.microsoft.com/office/drawing/2014/main" id="{2EFA9889-3939-C7E0-2795-948853AC8852}"/>
                </a:ext>
              </a:extLst>
            </p:cNvPr>
            <p:cNvGrpSpPr/>
            <p:nvPr/>
          </p:nvGrpSpPr>
          <p:grpSpPr>
            <a:xfrm>
              <a:off x="2512720" y="1429263"/>
              <a:ext cx="4172108" cy="462529"/>
              <a:chOff x="0" y="0"/>
              <a:chExt cx="1358399" cy="150595"/>
            </a:xfrm>
          </p:grpSpPr>
          <p:sp>
            <p:nvSpPr>
              <p:cNvPr id="546" name="Freeform 546">
                <a:extLst>
                  <a:ext uri="{FF2B5EF4-FFF2-40B4-BE49-F238E27FC236}">
                    <a16:creationId xmlns:a16="http://schemas.microsoft.com/office/drawing/2014/main" id="{FE53719A-837D-14EF-4350-3BF7835B0652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>
                <a:extLst>
                  <a:ext uri="{FF2B5EF4-FFF2-40B4-BE49-F238E27FC236}">
                    <a16:creationId xmlns:a16="http://schemas.microsoft.com/office/drawing/2014/main" id="{DD42892E-58CC-A551-F35D-2DE88562797F}"/>
                  </a:ext>
                </a:extLst>
              </p:cNvPr>
              <p:cNvSpPr txBox="1"/>
              <p:nvPr/>
            </p:nvSpPr>
            <p:spPr>
              <a:xfrm>
                <a:off x="127350" y="-14457"/>
                <a:ext cx="1103699" cy="15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8" name="Group 548">
              <a:extLst>
                <a:ext uri="{FF2B5EF4-FFF2-40B4-BE49-F238E27FC236}">
                  <a16:creationId xmlns:a16="http://schemas.microsoft.com/office/drawing/2014/main" id="{870DF2FC-07B7-EA4B-DA2F-BC4552CEE2F8}"/>
                </a:ext>
              </a:extLst>
            </p:cNvPr>
            <p:cNvGrpSpPr/>
            <p:nvPr/>
          </p:nvGrpSpPr>
          <p:grpSpPr>
            <a:xfrm>
              <a:off x="3086435" y="719316"/>
              <a:ext cx="1498829" cy="226580"/>
              <a:chOff x="0" y="0"/>
              <a:chExt cx="488005" cy="73772"/>
            </a:xfrm>
          </p:grpSpPr>
          <p:sp>
            <p:nvSpPr>
              <p:cNvPr id="549" name="Freeform 549">
                <a:extLst>
                  <a:ext uri="{FF2B5EF4-FFF2-40B4-BE49-F238E27FC236}">
                    <a16:creationId xmlns:a16="http://schemas.microsoft.com/office/drawing/2014/main" id="{0D2AE4BA-9D39-D2AA-D029-14148A83C90D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>
                <a:extLst>
                  <a:ext uri="{FF2B5EF4-FFF2-40B4-BE49-F238E27FC236}">
                    <a16:creationId xmlns:a16="http://schemas.microsoft.com/office/drawing/2014/main" id="{6E53F553-691C-2D19-6DAB-3CB0DE79A649}"/>
                  </a:ext>
                </a:extLst>
              </p:cNvPr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1" name="Group 551">
              <a:extLst>
                <a:ext uri="{FF2B5EF4-FFF2-40B4-BE49-F238E27FC236}">
                  <a16:creationId xmlns:a16="http://schemas.microsoft.com/office/drawing/2014/main" id="{F326C472-C1FD-E476-088E-7FC4278E6055}"/>
                </a:ext>
              </a:extLst>
            </p:cNvPr>
            <p:cNvGrpSpPr/>
            <p:nvPr/>
          </p:nvGrpSpPr>
          <p:grpSpPr>
            <a:xfrm rot="1961455">
              <a:off x="3687251" y="488972"/>
              <a:ext cx="975673" cy="147494"/>
              <a:chOff x="0" y="0"/>
              <a:chExt cx="488005" cy="73772"/>
            </a:xfrm>
          </p:grpSpPr>
          <p:sp>
            <p:nvSpPr>
              <p:cNvPr id="552" name="Freeform 552">
                <a:extLst>
                  <a:ext uri="{FF2B5EF4-FFF2-40B4-BE49-F238E27FC236}">
                    <a16:creationId xmlns:a16="http://schemas.microsoft.com/office/drawing/2014/main" id="{E4DB097D-17D7-9E83-C0CA-FD03E47E04A0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>
                <a:extLst>
                  <a:ext uri="{FF2B5EF4-FFF2-40B4-BE49-F238E27FC236}">
                    <a16:creationId xmlns:a16="http://schemas.microsoft.com/office/drawing/2014/main" id="{67BEE4AA-0469-6167-7CDC-2CB9E552B1A8}"/>
                  </a:ext>
                </a:extLst>
              </p:cNvPr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4" name="Group 554">
              <a:extLst>
                <a:ext uri="{FF2B5EF4-FFF2-40B4-BE49-F238E27FC236}">
                  <a16:creationId xmlns:a16="http://schemas.microsoft.com/office/drawing/2014/main" id="{83F2568C-7315-77B5-6293-724D25FF090A}"/>
                </a:ext>
              </a:extLst>
            </p:cNvPr>
            <p:cNvGrpSpPr/>
            <p:nvPr/>
          </p:nvGrpSpPr>
          <p:grpSpPr>
            <a:xfrm rot="-5400000">
              <a:off x="2191755" y="1799672"/>
              <a:ext cx="292032" cy="443018"/>
              <a:chOff x="0" y="0"/>
              <a:chExt cx="95083" cy="144243"/>
            </a:xfrm>
          </p:grpSpPr>
          <p:sp>
            <p:nvSpPr>
              <p:cNvPr id="555" name="Freeform 555">
                <a:extLst>
                  <a:ext uri="{FF2B5EF4-FFF2-40B4-BE49-F238E27FC236}">
                    <a16:creationId xmlns:a16="http://schemas.microsoft.com/office/drawing/2014/main" id="{EBDC5877-6A5D-3D27-EBF3-D4AFB4BBF9EB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>
                <a:extLst>
                  <a:ext uri="{FF2B5EF4-FFF2-40B4-BE49-F238E27FC236}">
                    <a16:creationId xmlns:a16="http://schemas.microsoft.com/office/drawing/2014/main" id="{932B6DA3-68EF-FA7C-3FD1-32BE7D2550C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5083" cy="1728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7" name="Group 557">
              <a:extLst>
                <a:ext uri="{FF2B5EF4-FFF2-40B4-BE49-F238E27FC236}">
                  <a16:creationId xmlns:a16="http://schemas.microsoft.com/office/drawing/2014/main" id="{1D3BD913-F02E-95FA-BE43-A4CE634E66CD}"/>
                </a:ext>
              </a:extLst>
            </p:cNvPr>
            <p:cNvGrpSpPr/>
            <p:nvPr/>
          </p:nvGrpSpPr>
          <p:grpSpPr>
            <a:xfrm rot="-2158100">
              <a:off x="1650845" y="1670925"/>
              <a:ext cx="311281" cy="473065"/>
              <a:chOff x="0" y="0"/>
              <a:chExt cx="101350" cy="154025"/>
            </a:xfrm>
          </p:grpSpPr>
          <p:sp>
            <p:nvSpPr>
              <p:cNvPr id="558" name="Freeform 558">
                <a:extLst>
                  <a:ext uri="{FF2B5EF4-FFF2-40B4-BE49-F238E27FC236}">
                    <a16:creationId xmlns:a16="http://schemas.microsoft.com/office/drawing/2014/main" id="{289E3FEC-613C-73F6-309B-546B965C1F0E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>
                <a:extLst>
                  <a:ext uri="{FF2B5EF4-FFF2-40B4-BE49-F238E27FC236}">
                    <a16:creationId xmlns:a16="http://schemas.microsoft.com/office/drawing/2014/main" id="{E324B7D9-D1A3-FFD4-DC0B-2BBF6AE9484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1350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60" name="AutoShape 560">
              <a:extLst>
                <a:ext uri="{FF2B5EF4-FFF2-40B4-BE49-F238E27FC236}">
                  <a16:creationId xmlns:a16="http://schemas.microsoft.com/office/drawing/2014/main" id="{21DEC76C-9540-AC98-244C-AC2B39EA4B14}"/>
                </a:ext>
              </a:extLst>
            </p:cNvPr>
            <p:cNvSpPr/>
            <p:nvPr/>
          </p:nvSpPr>
          <p:spPr>
            <a:xfrm>
              <a:off x="1804055" y="1680536"/>
              <a:ext cx="698411" cy="215220"/>
            </a:xfrm>
            <a:prstGeom prst="line">
              <a:avLst/>
            </a:prstGeom>
            <a:ln w="62905" cap="flat">
              <a:solidFill>
                <a:srgbClr val="9952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B67D4821-EB94-32D3-FFC8-32F4A809F35B}"/>
                </a:ext>
              </a:extLst>
            </p:cNvPr>
            <p:cNvGrpSpPr/>
            <p:nvPr/>
          </p:nvGrpSpPr>
          <p:grpSpPr>
            <a:xfrm rot="-2039154">
              <a:off x="1752913" y="1732878"/>
              <a:ext cx="367918" cy="591116"/>
              <a:chOff x="0" y="0"/>
              <a:chExt cx="119791" cy="192462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EDBD18BE-9AAE-EC18-E48A-4C7041C432A9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10F4729D-5DEB-1F77-A9A8-EC121CAC5E6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9791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C99E8710-A5E3-24F0-EB06-3AF5F5F47C9F}"/>
                </a:ext>
              </a:extLst>
            </p:cNvPr>
            <p:cNvGrpSpPr/>
            <p:nvPr/>
          </p:nvGrpSpPr>
          <p:grpSpPr>
            <a:xfrm rot="-5400000">
              <a:off x="1954678" y="2018001"/>
              <a:ext cx="292032" cy="424641"/>
              <a:chOff x="0" y="0"/>
              <a:chExt cx="95083" cy="138259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98002F40-4BE6-8AE8-B297-5580838EFE1A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D4A64DD6-33EA-9564-1BDA-E7CA750D47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5083" cy="166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2B0F1DC3-F9DA-C7E1-D082-1A4EB9C78D0A}"/>
                </a:ext>
              </a:extLst>
            </p:cNvPr>
            <p:cNvGrpSpPr/>
            <p:nvPr/>
          </p:nvGrpSpPr>
          <p:grpSpPr>
            <a:xfrm rot="-7643162">
              <a:off x="2220911" y="1912244"/>
              <a:ext cx="220962" cy="506410"/>
              <a:chOff x="0" y="0"/>
              <a:chExt cx="71943" cy="164882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2C7B949C-81E3-1310-B3F9-BBCDBF8A5ABF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EBF3316E-C237-BB14-B869-BD27D884E67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1943" cy="1934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EE503478-4F3B-2C44-5917-FD69D4F01AE2}"/>
                </a:ext>
              </a:extLst>
            </p:cNvPr>
            <p:cNvGrpSpPr/>
            <p:nvPr/>
          </p:nvGrpSpPr>
          <p:grpSpPr>
            <a:xfrm rot="-5522227">
              <a:off x="2083453" y="1724855"/>
              <a:ext cx="343212" cy="591116"/>
              <a:chOff x="0" y="0"/>
              <a:chExt cx="111747" cy="192462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08FFFD93-1C78-F781-D8E4-0FB44A9B743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83F05E12-ADC8-0822-4887-9F7556CFFB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D52C22A1-6B65-F3BC-0AEF-0DF8C240E487}"/>
                </a:ext>
              </a:extLst>
            </p:cNvPr>
            <p:cNvGrpSpPr/>
            <p:nvPr/>
          </p:nvGrpSpPr>
          <p:grpSpPr>
            <a:xfrm rot="-2300080">
              <a:off x="1634880" y="1596487"/>
              <a:ext cx="343212" cy="591116"/>
              <a:chOff x="0" y="0"/>
              <a:chExt cx="111747" cy="192462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3237B77A-8BDA-2346-B407-E8501A2A99D2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24643603-2C8C-59EA-EEDF-35A8F8182E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EAF61E3F-C0EA-3F8A-E854-7E211E83E73C}"/>
                </a:ext>
              </a:extLst>
            </p:cNvPr>
            <p:cNvGrpSpPr/>
            <p:nvPr/>
          </p:nvGrpSpPr>
          <p:grpSpPr>
            <a:xfrm rot="-6151572">
              <a:off x="5331783" y="1725685"/>
              <a:ext cx="119205" cy="205810"/>
              <a:chOff x="0" y="0"/>
              <a:chExt cx="47742" cy="82427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A1B06762-1515-C544-BEEB-28A97423B742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FA5AFC3A-8681-6744-3629-C6D26E3E6DD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3BE76AE7-6892-9907-80C2-5EF4C781820D}"/>
                </a:ext>
              </a:extLst>
            </p:cNvPr>
            <p:cNvGrpSpPr/>
            <p:nvPr/>
          </p:nvGrpSpPr>
          <p:grpSpPr>
            <a:xfrm rot="-4488622">
              <a:off x="5382044" y="1689056"/>
              <a:ext cx="134554" cy="384580"/>
              <a:chOff x="0" y="0"/>
              <a:chExt cx="53889" cy="154025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DCF5F6E7-A4C5-CD99-B7DE-FE0D4827D043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78CD2A35-3E3C-89A8-FC20-DA10FDE041C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D814A7D1-18C9-C6BC-9A05-865168B5D758}"/>
                </a:ext>
              </a:extLst>
            </p:cNvPr>
            <p:cNvGrpSpPr/>
            <p:nvPr/>
          </p:nvGrpSpPr>
          <p:grpSpPr>
            <a:xfrm rot="-10019121">
              <a:off x="5109893" y="1935397"/>
              <a:ext cx="220933" cy="178563"/>
              <a:chOff x="0" y="0"/>
              <a:chExt cx="88484" cy="71515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65F3B7B5-38BC-978A-473C-3DA443146B19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482FA18F-B1A9-E0F9-B2CE-12EDB922EA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7FB6CCCD-5691-98EF-6117-B8747523F2DD}"/>
                </a:ext>
              </a:extLst>
            </p:cNvPr>
            <p:cNvGrpSpPr/>
            <p:nvPr/>
          </p:nvGrpSpPr>
          <p:grpSpPr>
            <a:xfrm rot="-4676039">
              <a:off x="5133086" y="1870593"/>
              <a:ext cx="109602" cy="318237"/>
              <a:chOff x="0" y="0"/>
              <a:chExt cx="43896" cy="127455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6873ACDF-FE74-03AF-06C8-BA96046D7651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795F3B3F-5F40-F9FC-FA19-1D973403247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EA9CE9E6-F071-8EAA-6025-8C4ADDE44D14}"/>
                </a:ext>
              </a:extLst>
            </p:cNvPr>
            <p:cNvGrpSpPr/>
            <p:nvPr/>
          </p:nvGrpSpPr>
          <p:grpSpPr>
            <a:xfrm rot="-7674972">
              <a:off x="5143347" y="1751038"/>
              <a:ext cx="134808" cy="367352"/>
              <a:chOff x="0" y="0"/>
              <a:chExt cx="53991" cy="147126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18DAA016-C28A-F92E-3660-0E47CF48E8B8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12389CE2-45E8-86E1-6262-5CF68716CFF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F1421F33-FE16-9AC1-ED14-C7D1DF5287CB}"/>
                </a:ext>
              </a:extLst>
            </p:cNvPr>
            <p:cNvGrpSpPr/>
            <p:nvPr/>
          </p:nvGrpSpPr>
          <p:grpSpPr>
            <a:xfrm rot="-5900615">
              <a:off x="5458529" y="1823746"/>
              <a:ext cx="189343" cy="439866"/>
              <a:chOff x="0" y="0"/>
              <a:chExt cx="75833" cy="176168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24BEDEC4-F4BA-EBD7-249F-E4F4C133E261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A0030663-6463-9D44-5D98-CE1348C706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75A0C512-5FE2-0FA8-5316-9B7C9412F66C}"/>
                </a:ext>
              </a:extLst>
            </p:cNvPr>
            <p:cNvGrpSpPr/>
            <p:nvPr/>
          </p:nvGrpSpPr>
          <p:grpSpPr>
            <a:xfrm rot="-6007593">
              <a:off x="5328434" y="1662850"/>
              <a:ext cx="324521" cy="534343"/>
              <a:chOff x="0" y="0"/>
              <a:chExt cx="129972" cy="214006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8119F642-1016-FF22-5EF1-407B9CBB1B48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D48B6B63-86BE-D2FB-670E-6CA3B8BA39D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97" name="AutoShape 597">
              <a:extLst>
                <a:ext uri="{FF2B5EF4-FFF2-40B4-BE49-F238E27FC236}">
                  <a16:creationId xmlns:a16="http://schemas.microsoft.com/office/drawing/2014/main" id="{B92167E0-B9B5-2DFC-A774-DF3FE211D7E6}"/>
                </a:ext>
              </a:extLst>
            </p:cNvPr>
            <p:cNvSpPr/>
            <p:nvPr/>
          </p:nvSpPr>
          <p:spPr>
            <a:xfrm>
              <a:off x="5103331" y="2023577"/>
              <a:ext cx="498173" cy="78492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98" name="Group 598">
              <a:extLst>
                <a:ext uri="{FF2B5EF4-FFF2-40B4-BE49-F238E27FC236}">
                  <a16:creationId xmlns:a16="http://schemas.microsoft.com/office/drawing/2014/main" id="{FE7FAB04-33BD-1105-2423-41BAF24932DB}"/>
                </a:ext>
              </a:extLst>
            </p:cNvPr>
            <p:cNvGrpSpPr/>
            <p:nvPr/>
          </p:nvGrpSpPr>
          <p:grpSpPr>
            <a:xfrm rot="-9529133">
              <a:off x="5083656" y="2009136"/>
              <a:ext cx="155820" cy="85535"/>
              <a:chOff x="0" y="0"/>
              <a:chExt cx="62407" cy="34257"/>
            </a:xfrm>
          </p:grpSpPr>
          <p:sp>
            <p:nvSpPr>
              <p:cNvPr id="599" name="Freeform 599">
                <a:extLst>
                  <a:ext uri="{FF2B5EF4-FFF2-40B4-BE49-F238E27FC236}">
                    <a16:creationId xmlns:a16="http://schemas.microsoft.com/office/drawing/2014/main" id="{FA2D0EA5-63B3-07E8-B755-8859693F168B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0" name="TextBox 600">
                <a:extLst>
                  <a:ext uri="{FF2B5EF4-FFF2-40B4-BE49-F238E27FC236}">
                    <a16:creationId xmlns:a16="http://schemas.microsoft.com/office/drawing/2014/main" id="{A47F14FC-522A-C979-CDE2-E94BC6F369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1" name="Group 601">
              <a:extLst>
                <a:ext uri="{FF2B5EF4-FFF2-40B4-BE49-F238E27FC236}">
                  <a16:creationId xmlns:a16="http://schemas.microsoft.com/office/drawing/2014/main" id="{FC1D8F61-CBE3-EFA6-3319-62BDBD0F6C92}"/>
                </a:ext>
              </a:extLst>
            </p:cNvPr>
            <p:cNvGrpSpPr/>
            <p:nvPr/>
          </p:nvGrpSpPr>
          <p:grpSpPr>
            <a:xfrm rot="-9175613">
              <a:off x="3432071" y="2340589"/>
              <a:ext cx="146632" cy="253163"/>
              <a:chOff x="0" y="0"/>
              <a:chExt cx="47742" cy="82427"/>
            </a:xfrm>
          </p:grpSpPr>
          <p:sp>
            <p:nvSpPr>
              <p:cNvPr id="602" name="Freeform 602">
                <a:extLst>
                  <a:ext uri="{FF2B5EF4-FFF2-40B4-BE49-F238E27FC236}">
                    <a16:creationId xmlns:a16="http://schemas.microsoft.com/office/drawing/2014/main" id="{4721721C-1A26-A01B-92B7-5349E2F756E9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3" name="TextBox 603">
                <a:extLst>
                  <a:ext uri="{FF2B5EF4-FFF2-40B4-BE49-F238E27FC236}">
                    <a16:creationId xmlns:a16="http://schemas.microsoft.com/office/drawing/2014/main" id="{8AE4844D-FA50-89A8-4ED9-5FB3F1CCB60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4" name="Group 604">
              <a:extLst>
                <a:ext uri="{FF2B5EF4-FFF2-40B4-BE49-F238E27FC236}">
                  <a16:creationId xmlns:a16="http://schemas.microsoft.com/office/drawing/2014/main" id="{AFDB0290-923E-81AB-8A00-6D93A4CA99B8}"/>
                </a:ext>
              </a:extLst>
            </p:cNvPr>
            <p:cNvGrpSpPr/>
            <p:nvPr/>
          </p:nvGrpSpPr>
          <p:grpSpPr>
            <a:xfrm rot="-7512663">
              <a:off x="3518059" y="2217091"/>
              <a:ext cx="165512" cy="473065"/>
              <a:chOff x="0" y="0"/>
              <a:chExt cx="53889" cy="154025"/>
            </a:xfrm>
          </p:grpSpPr>
          <p:sp>
            <p:nvSpPr>
              <p:cNvPr id="605" name="Freeform 605">
                <a:extLst>
                  <a:ext uri="{FF2B5EF4-FFF2-40B4-BE49-F238E27FC236}">
                    <a16:creationId xmlns:a16="http://schemas.microsoft.com/office/drawing/2014/main" id="{EAE0545A-1122-FA8D-EDDE-42BC7C3FCD6D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6" name="TextBox 606">
                <a:extLst>
                  <a:ext uri="{FF2B5EF4-FFF2-40B4-BE49-F238E27FC236}">
                    <a16:creationId xmlns:a16="http://schemas.microsoft.com/office/drawing/2014/main" id="{DB94814D-B8C4-C230-ADB3-E3DCF655096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7" name="Group 607">
              <a:extLst>
                <a:ext uri="{FF2B5EF4-FFF2-40B4-BE49-F238E27FC236}">
                  <a16:creationId xmlns:a16="http://schemas.microsoft.com/office/drawing/2014/main" id="{87F51DCB-7023-6BE5-E968-B6439A3CB541}"/>
                </a:ext>
              </a:extLst>
            </p:cNvPr>
            <p:cNvGrpSpPr/>
            <p:nvPr/>
          </p:nvGrpSpPr>
          <p:grpSpPr>
            <a:xfrm rot="8556837">
              <a:off x="3421261" y="2673193"/>
              <a:ext cx="271766" cy="219647"/>
              <a:chOff x="0" y="0"/>
              <a:chExt cx="88484" cy="71515"/>
            </a:xfrm>
          </p:grpSpPr>
          <p:sp>
            <p:nvSpPr>
              <p:cNvPr id="608" name="Freeform 608">
                <a:extLst>
                  <a:ext uri="{FF2B5EF4-FFF2-40B4-BE49-F238E27FC236}">
                    <a16:creationId xmlns:a16="http://schemas.microsoft.com/office/drawing/2014/main" id="{0A1BB4D9-3BF4-2890-C11E-B2CF1B77AF3D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9" name="TextBox 609">
                <a:extLst>
                  <a:ext uri="{FF2B5EF4-FFF2-40B4-BE49-F238E27FC236}">
                    <a16:creationId xmlns:a16="http://schemas.microsoft.com/office/drawing/2014/main" id="{FF45028B-877F-F973-6FDD-1D483BE2B5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0" name="Group 610">
              <a:extLst>
                <a:ext uri="{FF2B5EF4-FFF2-40B4-BE49-F238E27FC236}">
                  <a16:creationId xmlns:a16="http://schemas.microsoft.com/office/drawing/2014/main" id="{BE66BDB8-8A57-4796-F9F5-992F99604399}"/>
                </a:ext>
              </a:extLst>
            </p:cNvPr>
            <p:cNvGrpSpPr/>
            <p:nvPr/>
          </p:nvGrpSpPr>
          <p:grpSpPr>
            <a:xfrm rot="-10699013">
              <a:off x="3381429" y="2495648"/>
              <a:ext cx="165825" cy="451873"/>
              <a:chOff x="0" y="0"/>
              <a:chExt cx="53991" cy="147126"/>
            </a:xfrm>
          </p:grpSpPr>
          <p:sp>
            <p:nvSpPr>
              <p:cNvPr id="611" name="Freeform 611">
                <a:extLst>
                  <a:ext uri="{FF2B5EF4-FFF2-40B4-BE49-F238E27FC236}">
                    <a16:creationId xmlns:a16="http://schemas.microsoft.com/office/drawing/2014/main" id="{697D3203-FB49-42C9-3993-E215EB6736CF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2" name="TextBox 612">
                <a:extLst>
                  <a:ext uri="{FF2B5EF4-FFF2-40B4-BE49-F238E27FC236}">
                    <a16:creationId xmlns:a16="http://schemas.microsoft.com/office/drawing/2014/main" id="{2E03142B-C829-CC3E-0CA4-2A3D1C2D074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3" name="Group 613">
              <a:extLst>
                <a:ext uri="{FF2B5EF4-FFF2-40B4-BE49-F238E27FC236}">
                  <a16:creationId xmlns:a16="http://schemas.microsoft.com/office/drawing/2014/main" id="{35248325-5F19-DCEC-A4FB-D107D6132E7D}"/>
                </a:ext>
              </a:extLst>
            </p:cNvPr>
            <p:cNvGrpSpPr/>
            <p:nvPr/>
          </p:nvGrpSpPr>
          <p:grpSpPr>
            <a:xfrm rot="-8924656">
              <a:off x="3719671" y="2211911"/>
              <a:ext cx="232908" cy="541072"/>
              <a:chOff x="0" y="0"/>
              <a:chExt cx="75833" cy="176168"/>
            </a:xfrm>
          </p:grpSpPr>
          <p:sp>
            <p:nvSpPr>
              <p:cNvPr id="614" name="Freeform 614">
                <a:extLst>
                  <a:ext uri="{FF2B5EF4-FFF2-40B4-BE49-F238E27FC236}">
                    <a16:creationId xmlns:a16="http://schemas.microsoft.com/office/drawing/2014/main" id="{F2F504F3-7AB1-4F25-5BAE-D832C9E71806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" name="TextBox 615">
                <a:extLst>
                  <a:ext uri="{FF2B5EF4-FFF2-40B4-BE49-F238E27FC236}">
                    <a16:creationId xmlns:a16="http://schemas.microsoft.com/office/drawing/2014/main" id="{9A9AD83E-4F01-6684-9DE6-5BBF0807CE0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6" name="Group 616">
              <a:extLst>
                <a:ext uri="{FF2B5EF4-FFF2-40B4-BE49-F238E27FC236}">
                  <a16:creationId xmlns:a16="http://schemas.microsoft.com/office/drawing/2014/main" id="{8676BDCF-CDD9-7A4E-6CE5-A053F64E60EB}"/>
                </a:ext>
              </a:extLst>
            </p:cNvPr>
            <p:cNvGrpSpPr/>
            <p:nvPr/>
          </p:nvGrpSpPr>
          <p:grpSpPr>
            <a:xfrm rot="-9031634">
              <a:off x="3479797" y="2123931"/>
              <a:ext cx="399188" cy="657286"/>
              <a:chOff x="0" y="0"/>
              <a:chExt cx="129972" cy="214006"/>
            </a:xfrm>
          </p:grpSpPr>
          <p:sp>
            <p:nvSpPr>
              <p:cNvPr id="617" name="Freeform 617">
                <a:extLst>
                  <a:ext uri="{FF2B5EF4-FFF2-40B4-BE49-F238E27FC236}">
                    <a16:creationId xmlns:a16="http://schemas.microsoft.com/office/drawing/2014/main" id="{9AD06CFD-1ACB-C1F8-1768-41F4C80F2043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" name="TextBox 618">
                <a:extLst>
                  <a:ext uri="{FF2B5EF4-FFF2-40B4-BE49-F238E27FC236}">
                    <a16:creationId xmlns:a16="http://schemas.microsoft.com/office/drawing/2014/main" id="{095A5955-DC1C-8C1F-07EE-C59F95FA113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9" name="Group 619">
              <a:extLst>
                <a:ext uri="{FF2B5EF4-FFF2-40B4-BE49-F238E27FC236}">
                  <a16:creationId xmlns:a16="http://schemas.microsoft.com/office/drawing/2014/main" id="{F1D5229D-5801-0571-9A4B-747947035552}"/>
                </a:ext>
              </a:extLst>
            </p:cNvPr>
            <p:cNvGrpSpPr/>
            <p:nvPr/>
          </p:nvGrpSpPr>
          <p:grpSpPr>
            <a:xfrm rot="-7700080">
              <a:off x="3469044" y="2622011"/>
              <a:ext cx="134820" cy="391458"/>
              <a:chOff x="0" y="0"/>
              <a:chExt cx="43896" cy="127455"/>
            </a:xfrm>
          </p:grpSpPr>
          <p:sp>
            <p:nvSpPr>
              <p:cNvPr id="620" name="Freeform 620">
                <a:extLst>
                  <a:ext uri="{FF2B5EF4-FFF2-40B4-BE49-F238E27FC236}">
                    <a16:creationId xmlns:a16="http://schemas.microsoft.com/office/drawing/2014/main" id="{3575C09F-3559-E376-8660-B1A7FCC25E7D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1" name="TextBox 621">
                <a:extLst>
                  <a:ext uri="{FF2B5EF4-FFF2-40B4-BE49-F238E27FC236}">
                    <a16:creationId xmlns:a16="http://schemas.microsoft.com/office/drawing/2014/main" id="{CACEF752-DE45-0046-D71F-069790A7D7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22" name="AutoShape 622">
              <a:extLst>
                <a:ext uri="{FF2B5EF4-FFF2-40B4-BE49-F238E27FC236}">
                  <a16:creationId xmlns:a16="http://schemas.microsoft.com/office/drawing/2014/main" id="{46911D0B-4E59-AD48-1C80-E046B798B7F0}"/>
                </a:ext>
              </a:extLst>
            </p:cNvPr>
            <p:cNvSpPr/>
            <p:nvPr/>
          </p:nvSpPr>
          <p:spPr>
            <a:xfrm flipV="1">
              <a:off x="3464341" y="2482447"/>
              <a:ext cx="464999" cy="410627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23" name="Group 623">
              <a:extLst>
                <a:ext uri="{FF2B5EF4-FFF2-40B4-BE49-F238E27FC236}">
                  <a16:creationId xmlns:a16="http://schemas.microsoft.com/office/drawing/2014/main" id="{92D031C3-8E48-2CD0-FA09-0CF66204DEBF}"/>
                </a:ext>
              </a:extLst>
            </p:cNvPr>
            <p:cNvGrpSpPr/>
            <p:nvPr/>
          </p:nvGrpSpPr>
          <p:grpSpPr>
            <a:xfrm rot="9046825">
              <a:off x="3441014" y="2807480"/>
              <a:ext cx="191672" cy="105215"/>
              <a:chOff x="0" y="0"/>
              <a:chExt cx="62407" cy="34257"/>
            </a:xfrm>
          </p:grpSpPr>
          <p:sp>
            <p:nvSpPr>
              <p:cNvPr id="624" name="Freeform 624">
                <a:extLst>
                  <a:ext uri="{FF2B5EF4-FFF2-40B4-BE49-F238E27FC236}">
                    <a16:creationId xmlns:a16="http://schemas.microsoft.com/office/drawing/2014/main" id="{F3607C4C-DF4A-B280-AF34-7A90436143E0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>
                <a:extLst>
                  <a:ext uri="{FF2B5EF4-FFF2-40B4-BE49-F238E27FC236}">
                    <a16:creationId xmlns:a16="http://schemas.microsoft.com/office/drawing/2014/main" id="{B2AC3DB9-74FD-156F-449A-E02F5497355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6" name="Group 626">
              <a:extLst>
                <a:ext uri="{FF2B5EF4-FFF2-40B4-BE49-F238E27FC236}">
                  <a16:creationId xmlns:a16="http://schemas.microsoft.com/office/drawing/2014/main" id="{59794859-38A5-CF97-0147-5C2056928352}"/>
                </a:ext>
              </a:extLst>
            </p:cNvPr>
            <p:cNvGrpSpPr/>
            <p:nvPr/>
          </p:nvGrpSpPr>
          <p:grpSpPr>
            <a:xfrm rot="7624170">
              <a:off x="3768207" y="2141455"/>
              <a:ext cx="375105" cy="252320"/>
              <a:chOff x="0" y="0"/>
              <a:chExt cx="122131" cy="82153"/>
            </a:xfrm>
          </p:grpSpPr>
          <p:sp>
            <p:nvSpPr>
              <p:cNvPr id="627" name="Freeform 627">
                <a:extLst>
                  <a:ext uri="{FF2B5EF4-FFF2-40B4-BE49-F238E27FC236}">
                    <a16:creationId xmlns:a16="http://schemas.microsoft.com/office/drawing/2014/main" id="{A9683205-218C-C129-A068-ED9A3D67F629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>
                <a:extLst>
                  <a:ext uri="{FF2B5EF4-FFF2-40B4-BE49-F238E27FC236}">
                    <a16:creationId xmlns:a16="http://schemas.microsoft.com/office/drawing/2014/main" id="{289612E6-4AA0-D96F-47DC-D03C186124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2131" cy="110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9" name="Group 629">
              <a:extLst>
                <a:ext uri="{FF2B5EF4-FFF2-40B4-BE49-F238E27FC236}">
                  <a16:creationId xmlns:a16="http://schemas.microsoft.com/office/drawing/2014/main" id="{54EEA9FF-68AB-4924-DA78-71DCEC0DF04A}"/>
                </a:ext>
              </a:extLst>
            </p:cNvPr>
            <p:cNvGrpSpPr/>
            <p:nvPr/>
          </p:nvGrpSpPr>
          <p:grpSpPr>
            <a:xfrm rot="9447300">
              <a:off x="3556368" y="2066613"/>
              <a:ext cx="498144" cy="201107"/>
              <a:chOff x="0" y="0"/>
              <a:chExt cx="162191" cy="65478"/>
            </a:xfrm>
          </p:grpSpPr>
          <p:sp>
            <p:nvSpPr>
              <p:cNvPr id="630" name="Freeform 630">
                <a:extLst>
                  <a:ext uri="{FF2B5EF4-FFF2-40B4-BE49-F238E27FC236}">
                    <a16:creationId xmlns:a16="http://schemas.microsoft.com/office/drawing/2014/main" id="{275218DC-B8DE-3329-23E4-94B4DE6E9BA5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>
                <a:extLst>
                  <a:ext uri="{FF2B5EF4-FFF2-40B4-BE49-F238E27FC236}">
                    <a16:creationId xmlns:a16="http://schemas.microsoft.com/office/drawing/2014/main" id="{32E5FFB2-4207-6D56-0351-33828579B22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62191" cy="940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2" name="Group 632">
              <a:extLst>
                <a:ext uri="{FF2B5EF4-FFF2-40B4-BE49-F238E27FC236}">
                  <a16:creationId xmlns:a16="http://schemas.microsoft.com/office/drawing/2014/main" id="{7AA062A0-5BDE-CFED-0989-864F30ABCF66}"/>
                </a:ext>
              </a:extLst>
            </p:cNvPr>
            <p:cNvGrpSpPr/>
            <p:nvPr/>
          </p:nvGrpSpPr>
          <p:grpSpPr>
            <a:xfrm rot="9447300">
              <a:off x="3410001" y="2146890"/>
              <a:ext cx="375105" cy="258238"/>
              <a:chOff x="0" y="0"/>
              <a:chExt cx="122131" cy="84080"/>
            </a:xfrm>
          </p:grpSpPr>
          <p:sp>
            <p:nvSpPr>
              <p:cNvPr id="633" name="Freeform 633">
                <a:extLst>
                  <a:ext uri="{FF2B5EF4-FFF2-40B4-BE49-F238E27FC236}">
                    <a16:creationId xmlns:a16="http://schemas.microsoft.com/office/drawing/2014/main" id="{7102FC8C-10E7-9384-EC0B-6A4F5ED8443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>
                <a:extLst>
                  <a:ext uri="{FF2B5EF4-FFF2-40B4-BE49-F238E27FC236}">
                    <a16:creationId xmlns:a16="http://schemas.microsoft.com/office/drawing/2014/main" id="{91759090-9B8C-0725-87FC-FCDE0B41B6D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2131" cy="112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5" name="Group 635">
              <a:extLst>
                <a:ext uri="{FF2B5EF4-FFF2-40B4-BE49-F238E27FC236}">
                  <a16:creationId xmlns:a16="http://schemas.microsoft.com/office/drawing/2014/main" id="{EFA57821-D690-702D-D01F-C7C003337F44}"/>
                </a:ext>
              </a:extLst>
            </p:cNvPr>
            <p:cNvGrpSpPr/>
            <p:nvPr/>
          </p:nvGrpSpPr>
          <p:grpSpPr>
            <a:xfrm rot="9447300">
              <a:off x="3375478" y="2297016"/>
              <a:ext cx="375105" cy="254030"/>
              <a:chOff x="0" y="0"/>
              <a:chExt cx="122131" cy="82710"/>
            </a:xfrm>
          </p:grpSpPr>
          <p:sp>
            <p:nvSpPr>
              <p:cNvPr id="636" name="Freeform 636">
                <a:extLst>
                  <a:ext uri="{FF2B5EF4-FFF2-40B4-BE49-F238E27FC236}">
                    <a16:creationId xmlns:a16="http://schemas.microsoft.com/office/drawing/2014/main" id="{DA79A5F8-D571-8930-F0BE-A60F207052E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>
                <a:extLst>
                  <a:ext uri="{FF2B5EF4-FFF2-40B4-BE49-F238E27FC236}">
                    <a16:creationId xmlns:a16="http://schemas.microsoft.com/office/drawing/2014/main" id="{87D1D7D6-01CB-DB2C-B5C4-BBD10AEC14E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2131" cy="1112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8" name="Group 638">
              <a:extLst>
                <a:ext uri="{FF2B5EF4-FFF2-40B4-BE49-F238E27FC236}">
                  <a16:creationId xmlns:a16="http://schemas.microsoft.com/office/drawing/2014/main" id="{07FF7B81-FB1D-3E93-0035-CFACE40FB1B6}"/>
                </a:ext>
              </a:extLst>
            </p:cNvPr>
            <p:cNvGrpSpPr/>
            <p:nvPr/>
          </p:nvGrpSpPr>
          <p:grpSpPr>
            <a:xfrm>
              <a:off x="6743908" y="1346608"/>
              <a:ext cx="224818" cy="224818"/>
              <a:chOff x="0" y="0"/>
              <a:chExt cx="812800" cy="812800"/>
            </a:xfrm>
          </p:grpSpPr>
          <p:sp>
            <p:nvSpPr>
              <p:cNvPr id="639" name="Freeform 639">
                <a:extLst>
                  <a:ext uri="{FF2B5EF4-FFF2-40B4-BE49-F238E27FC236}">
                    <a16:creationId xmlns:a16="http://schemas.microsoft.com/office/drawing/2014/main" id="{1DE22AA0-8028-85EF-9916-8E3FB6B639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>
                <a:extLst>
                  <a:ext uri="{FF2B5EF4-FFF2-40B4-BE49-F238E27FC236}">
                    <a16:creationId xmlns:a16="http://schemas.microsoft.com/office/drawing/2014/main" id="{2B0F068D-B734-350E-0609-78F4F58F281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41" name="Group 641">
              <a:extLst>
                <a:ext uri="{FF2B5EF4-FFF2-40B4-BE49-F238E27FC236}">
                  <a16:creationId xmlns:a16="http://schemas.microsoft.com/office/drawing/2014/main" id="{884380A0-1C50-376E-5867-57BB3B56FBE2}"/>
                </a:ext>
              </a:extLst>
            </p:cNvPr>
            <p:cNvGrpSpPr/>
            <p:nvPr/>
          </p:nvGrpSpPr>
          <p:grpSpPr>
            <a:xfrm>
              <a:off x="6810420" y="1413120"/>
              <a:ext cx="91794" cy="91794"/>
              <a:chOff x="0" y="0"/>
              <a:chExt cx="812800" cy="812800"/>
            </a:xfrm>
          </p:grpSpPr>
          <p:sp>
            <p:nvSpPr>
              <p:cNvPr id="642" name="Freeform 642">
                <a:extLst>
                  <a:ext uri="{FF2B5EF4-FFF2-40B4-BE49-F238E27FC236}">
                    <a16:creationId xmlns:a16="http://schemas.microsoft.com/office/drawing/2014/main" id="{63487CED-CCD3-9AC2-ED35-61EDE7D133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>
                <a:extLst>
                  <a:ext uri="{FF2B5EF4-FFF2-40B4-BE49-F238E27FC236}">
                    <a16:creationId xmlns:a16="http://schemas.microsoft.com/office/drawing/2014/main" id="{DF246888-6513-30D2-D429-9474FE86F59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44" name="AutoShape 644">
              <a:extLst>
                <a:ext uri="{FF2B5EF4-FFF2-40B4-BE49-F238E27FC236}">
                  <a16:creationId xmlns:a16="http://schemas.microsoft.com/office/drawing/2014/main" id="{CEC19EF5-AC20-9233-F7AD-DAAC0852E1FB}"/>
                </a:ext>
              </a:extLst>
            </p:cNvPr>
            <p:cNvSpPr/>
            <p:nvPr/>
          </p:nvSpPr>
          <p:spPr>
            <a:xfrm flipV="1">
              <a:off x="6503023" y="1349532"/>
              <a:ext cx="11054" cy="482032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" name="AutoShape 645">
              <a:extLst>
                <a:ext uri="{FF2B5EF4-FFF2-40B4-BE49-F238E27FC236}">
                  <a16:creationId xmlns:a16="http://schemas.microsoft.com/office/drawing/2014/main" id="{73C48D9C-921B-88E3-8522-96575EAA114D}"/>
                </a:ext>
              </a:extLst>
            </p:cNvPr>
            <p:cNvSpPr/>
            <p:nvPr/>
          </p:nvSpPr>
          <p:spPr>
            <a:xfrm flipH="1" flipV="1">
              <a:off x="6133350" y="1297251"/>
              <a:ext cx="120711" cy="74159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6" name="AutoShape 646">
              <a:extLst>
                <a:ext uri="{FF2B5EF4-FFF2-40B4-BE49-F238E27FC236}">
                  <a16:creationId xmlns:a16="http://schemas.microsoft.com/office/drawing/2014/main" id="{1F1DBFA5-3B4E-29B0-5D6E-FC106D19A86F}"/>
                </a:ext>
              </a:extLst>
            </p:cNvPr>
            <p:cNvSpPr/>
            <p:nvPr/>
          </p:nvSpPr>
          <p:spPr>
            <a:xfrm flipH="1" flipV="1">
              <a:off x="818569" y="1351359"/>
              <a:ext cx="193080" cy="443933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7" name="AutoShape 647">
              <a:extLst>
                <a:ext uri="{FF2B5EF4-FFF2-40B4-BE49-F238E27FC236}">
                  <a16:creationId xmlns:a16="http://schemas.microsoft.com/office/drawing/2014/main" id="{895CF34D-2735-9D26-1062-C04381632ECD}"/>
                </a:ext>
              </a:extLst>
            </p:cNvPr>
            <p:cNvSpPr/>
            <p:nvPr/>
          </p:nvSpPr>
          <p:spPr>
            <a:xfrm flipH="1" flipV="1">
              <a:off x="252115" y="674176"/>
              <a:ext cx="705488" cy="43563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8" name="AutoShape 648">
              <a:extLst>
                <a:ext uri="{FF2B5EF4-FFF2-40B4-BE49-F238E27FC236}">
                  <a16:creationId xmlns:a16="http://schemas.microsoft.com/office/drawing/2014/main" id="{4F3C80D5-432E-5B01-253E-226FC710D596}"/>
                </a:ext>
              </a:extLst>
            </p:cNvPr>
            <p:cNvSpPr/>
            <p:nvPr/>
          </p:nvSpPr>
          <p:spPr>
            <a:xfrm flipH="1" flipV="1">
              <a:off x="252115" y="841601"/>
              <a:ext cx="630502" cy="3399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9" name="AutoShape 649">
              <a:extLst>
                <a:ext uri="{FF2B5EF4-FFF2-40B4-BE49-F238E27FC236}">
                  <a16:creationId xmlns:a16="http://schemas.microsoft.com/office/drawing/2014/main" id="{069F36A1-F5B6-9DC6-2E03-0C57238B1868}"/>
                </a:ext>
              </a:extLst>
            </p:cNvPr>
            <p:cNvSpPr/>
            <p:nvPr/>
          </p:nvSpPr>
          <p:spPr>
            <a:xfrm flipV="1">
              <a:off x="150718" y="1795292"/>
              <a:ext cx="582630" cy="2171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0" name="AutoShape 650">
              <a:extLst>
                <a:ext uri="{FF2B5EF4-FFF2-40B4-BE49-F238E27FC236}">
                  <a16:creationId xmlns:a16="http://schemas.microsoft.com/office/drawing/2014/main" id="{8150AFD9-4F64-B161-A2E6-1A3E0A5364E8}"/>
                </a:ext>
              </a:extLst>
            </p:cNvPr>
            <p:cNvSpPr/>
            <p:nvPr/>
          </p:nvSpPr>
          <p:spPr>
            <a:xfrm flipV="1">
              <a:off x="150718" y="1723314"/>
              <a:ext cx="582630" cy="1684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1" name="AutoShape 651">
              <a:extLst>
                <a:ext uri="{FF2B5EF4-FFF2-40B4-BE49-F238E27FC236}">
                  <a16:creationId xmlns:a16="http://schemas.microsoft.com/office/drawing/2014/main" id="{E0898B84-EEAD-F546-0DE2-533A95C5B22E}"/>
                </a:ext>
              </a:extLst>
            </p:cNvPr>
            <p:cNvSpPr/>
            <p:nvPr/>
          </p:nvSpPr>
          <p:spPr>
            <a:xfrm flipV="1">
              <a:off x="252115" y="1642784"/>
              <a:ext cx="445141" cy="805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2" name="AutoShape 652">
              <a:extLst>
                <a:ext uri="{FF2B5EF4-FFF2-40B4-BE49-F238E27FC236}">
                  <a16:creationId xmlns:a16="http://schemas.microsoft.com/office/drawing/2014/main" id="{CE6A9422-2918-93B9-535D-2928C9821D74}"/>
                </a:ext>
              </a:extLst>
            </p:cNvPr>
            <p:cNvSpPr/>
            <p:nvPr/>
          </p:nvSpPr>
          <p:spPr>
            <a:xfrm>
              <a:off x="284788" y="1446809"/>
              <a:ext cx="441068" cy="0"/>
            </a:xfrm>
            <a:prstGeom prst="line">
              <a:avLst/>
            </a:prstGeom>
            <a:ln w="20968" cap="flat">
              <a:solidFill>
                <a:srgbClr val="54545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3" name="AutoShape 653">
              <a:extLst>
                <a:ext uri="{FF2B5EF4-FFF2-40B4-BE49-F238E27FC236}">
                  <a16:creationId xmlns:a16="http://schemas.microsoft.com/office/drawing/2014/main" id="{E42D9BA8-6C92-6EC3-7E19-8C4D78E0B80D}"/>
                </a:ext>
              </a:extLst>
            </p:cNvPr>
            <p:cNvSpPr/>
            <p:nvPr/>
          </p:nvSpPr>
          <p:spPr>
            <a:xfrm flipH="1" flipV="1">
              <a:off x="284788" y="1181532"/>
              <a:ext cx="492081" cy="73365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4" name="AutoShape 654">
              <a:extLst>
                <a:ext uri="{FF2B5EF4-FFF2-40B4-BE49-F238E27FC236}">
                  <a16:creationId xmlns:a16="http://schemas.microsoft.com/office/drawing/2014/main" id="{0674A0AA-B43B-CA80-D74E-669594C69D7F}"/>
                </a:ext>
              </a:extLst>
            </p:cNvPr>
            <p:cNvSpPr/>
            <p:nvPr/>
          </p:nvSpPr>
          <p:spPr>
            <a:xfrm>
              <a:off x="3857723" y="319040"/>
              <a:ext cx="570090" cy="51190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" name="AutoShape 655">
              <a:extLst>
                <a:ext uri="{FF2B5EF4-FFF2-40B4-BE49-F238E27FC236}">
                  <a16:creationId xmlns:a16="http://schemas.microsoft.com/office/drawing/2014/main" id="{D3D9AAEF-CBCD-91D7-7DF1-CE2BE56E4FEA}"/>
                </a:ext>
              </a:extLst>
            </p:cNvPr>
            <p:cNvSpPr/>
            <p:nvPr/>
          </p:nvSpPr>
          <p:spPr>
            <a:xfrm>
              <a:off x="3686833" y="564201"/>
              <a:ext cx="531703" cy="300573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6" name="AutoShape 656">
              <a:extLst>
                <a:ext uri="{FF2B5EF4-FFF2-40B4-BE49-F238E27FC236}">
                  <a16:creationId xmlns:a16="http://schemas.microsoft.com/office/drawing/2014/main" id="{050CED03-29FD-E343-4366-AC05D5F2775A}"/>
                </a:ext>
              </a:extLst>
            </p:cNvPr>
            <p:cNvSpPr/>
            <p:nvPr/>
          </p:nvSpPr>
          <p:spPr>
            <a:xfrm>
              <a:off x="3508256" y="680417"/>
              <a:ext cx="666592" cy="1889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7" name="AutoShape 657">
              <a:extLst>
                <a:ext uri="{FF2B5EF4-FFF2-40B4-BE49-F238E27FC236}">
                  <a16:creationId xmlns:a16="http://schemas.microsoft.com/office/drawing/2014/main" id="{0872A57D-825E-ADC7-AE04-BC2F44FE31EA}"/>
                </a:ext>
              </a:extLst>
            </p:cNvPr>
            <p:cNvSpPr/>
            <p:nvPr/>
          </p:nvSpPr>
          <p:spPr>
            <a:xfrm>
              <a:off x="3261547" y="800512"/>
              <a:ext cx="907929" cy="6882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8" name="AutoShape 658">
              <a:extLst>
                <a:ext uri="{FF2B5EF4-FFF2-40B4-BE49-F238E27FC236}">
                  <a16:creationId xmlns:a16="http://schemas.microsoft.com/office/drawing/2014/main" id="{3957CCDE-CAB5-362F-6DDD-31842588A51A}"/>
                </a:ext>
              </a:extLst>
            </p:cNvPr>
            <p:cNvSpPr/>
            <p:nvPr/>
          </p:nvSpPr>
          <p:spPr>
            <a:xfrm>
              <a:off x="3788986" y="430096"/>
              <a:ext cx="498012" cy="43467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9" name="AutoShape 659">
              <a:extLst>
                <a:ext uri="{FF2B5EF4-FFF2-40B4-BE49-F238E27FC236}">
                  <a16:creationId xmlns:a16="http://schemas.microsoft.com/office/drawing/2014/main" id="{3F083CDB-5524-F32D-385E-3EC015825B11}"/>
                </a:ext>
              </a:extLst>
            </p:cNvPr>
            <p:cNvSpPr/>
            <p:nvPr/>
          </p:nvSpPr>
          <p:spPr>
            <a:xfrm flipV="1">
              <a:off x="3442951" y="2185527"/>
              <a:ext cx="591643" cy="70689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0" name="AutoShape 660">
              <a:extLst>
                <a:ext uri="{FF2B5EF4-FFF2-40B4-BE49-F238E27FC236}">
                  <a16:creationId xmlns:a16="http://schemas.microsoft.com/office/drawing/2014/main" id="{9743F37C-BAC9-CA16-82F8-36BC8EA9B79D}"/>
                </a:ext>
              </a:extLst>
            </p:cNvPr>
            <p:cNvSpPr/>
            <p:nvPr/>
          </p:nvSpPr>
          <p:spPr>
            <a:xfrm flipV="1">
              <a:off x="3442951" y="2125467"/>
              <a:ext cx="526338" cy="62070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1" name="AutoShape 661">
              <a:extLst>
                <a:ext uri="{FF2B5EF4-FFF2-40B4-BE49-F238E27FC236}">
                  <a16:creationId xmlns:a16="http://schemas.microsoft.com/office/drawing/2014/main" id="{937FF677-E5DE-720D-73FF-97D51F43EDF1}"/>
                </a:ext>
              </a:extLst>
            </p:cNvPr>
            <p:cNvSpPr/>
            <p:nvPr/>
          </p:nvSpPr>
          <p:spPr>
            <a:xfrm flipV="1">
              <a:off x="3442951" y="2125467"/>
              <a:ext cx="414772" cy="4578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2" name="AutoShape 662">
              <a:extLst>
                <a:ext uri="{FF2B5EF4-FFF2-40B4-BE49-F238E27FC236}">
                  <a16:creationId xmlns:a16="http://schemas.microsoft.com/office/drawing/2014/main" id="{D0F2E5FD-8352-80C7-570A-429A841AFD9A}"/>
                </a:ext>
              </a:extLst>
            </p:cNvPr>
            <p:cNvSpPr/>
            <p:nvPr/>
          </p:nvSpPr>
          <p:spPr>
            <a:xfrm flipV="1">
              <a:off x="3442951" y="2125467"/>
              <a:ext cx="346035" cy="3555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3" name="AutoShape 663">
              <a:extLst>
                <a:ext uri="{FF2B5EF4-FFF2-40B4-BE49-F238E27FC236}">
                  <a16:creationId xmlns:a16="http://schemas.microsoft.com/office/drawing/2014/main" id="{B9D87B2B-7564-8361-B687-85C39C8B79DB}"/>
                </a:ext>
              </a:extLst>
            </p:cNvPr>
            <p:cNvSpPr/>
            <p:nvPr/>
          </p:nvSpPr>
          <p:spPr>
            <a:xfrm flipV="1">
              <a:off x="2044109" y="1961522"/>
              <a:ext cx="405021" cy="366264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4" name="AutoShape 664">
              <a:extLst>
                <a:ext uri="{FF2B5EF4-FFF2-40B4-BE49-F238E27FC236}">
                  <a16:creationId xmlns:a16="http://schemas.microsoft.com/office/drawing/2014/main" id="{0AE27B04-0383-B8E3-80AD-CCA4BDCA9255}"/>
                </a:ext>
              </a:extLst>
            </p:cNvPr>
            <p:cNvSpPr/>
            <p:nvPr/>
          </p:nvSpPr>
          <p:spPr>
            <a:xfrm flipV="1">
              <a:off x="1916372" y="1957034"/>
              <a:ext cx="420104" cy="2337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" name="AutoShape 665">
              <a:extLst>
                <a:ext uri="{FF2B5EF4-FFF2-40B4-BE49-F238E27FC236}">
                  <a16:creationId xmlns:a16="http://schemas.microsoft.com/office/drawing/2014/main" id="{40080A7E-85CA-9ECC-D3B7-5D93C9B180A5}"/>
                </a:ext>
              </a:extLst>
            </p:cNvPr>
            <p:cNvSpPr/>
            <p:nvPr/>
          </p:nvSpPr>
          <p:spPr>
            <a:xfrm flipV="1">
              <a:off x="1815302" y="1896857"/>
              <a:ext cx="412433" cy="18928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6" name="AutoShape 666">
              <a:extLst>
                <a:ext uri="{FF2B5EF4-FFF2-40B4-BE49-F238E27FC236}">
                  <a16:creationId xmlns:a16="http://schemas.microsoft.com/office/drawing/2014/main" id="{2382D05A-139D-0F2C-049E-802A349EA4B3}"/>
                </a:ext>
              </a:extLst>
            </p:cNvPr>
            <p:cNvSpPr/>
            <p:nvPr/>
          </p:nvSpPr>
          <p:spPr>
            <a:xfrm flipV="1">
              <a:off x="1685659" y="1887245"/>
              <a:ext cx="425383" cy="289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7" name="AutoShape 667">
              <a:extLst>
                <a:ext uri="{FF2B5EF4-FFF2-40B4-BE49-F238E27FC236}">
                  <a16:creationId xmlns:a16="http://schemas.microsoft.com/office/drawing/2014/main" id="{90680DDE-108B-E9C9-986D-22F0AC28A12D}"/>
                </a:ext>
              </a:extLst>
            </p:cNvPr>
            <p:cNvSpPr/>
            <p:nvPr/>
          </p:nvSpPr>
          <p:spPr>
            <a:xfrm flipV="1">
              <a:off x="5121262" y="1839325"/>
              <a:ext cx="541527" cy="14104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8" name="AutoShape 668">
              <a:extLst>
                <a:ext uri="{FF2B5EF4-FFF2-40B4-BE49-F238E27FC236}">
                  <a16:creationId xmlns:a16="http://schemas.microsoft.com/office/drawing/2014/main" id="{441A25CC-39FF-9361-EE44-ACFB5F07C166}"/>
                </a:ext>
              </a:extLst>
            </p:cNvPr>
            <p:cNvSpPr/>
            <p:nvPr/>
          </p:nvSpPr>
          <p:spPr>
            <a:xfrm flipV="1">
              <a:off x="5141648" y="1839325"/>
              <a:ext cx="521141" cy="21148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9" name="AutoShape 669">
              <a:extLst>
                <a:ext uri="{FF2B5EF4-FFF2-40B4-BE49-F238E27FC236}">
                  <a16:creationId xmlns:a16="http://schemas.microsoft.com/office/drawing/2014/main" id="{34DFC240-55B8-81DE-7944-FE3492871FB0}"/>
                </a:ext>
              </a:extLst>
            </p:cNvPr>
            <p:cNvSpPr/>
            <p:nvPr/>
          </p:nvSpPr>
          <p:spPr>
            <a:xfrm flipV="1">
              <a:off x="5281188" y="1860431"/>
              <a:ext cx="426114" cy="2231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0" name="AutoShape 670">
              <a:extLst>
                <a:ext uri="{FF2B5EF4-FFF2-40B4-BE49-F238E27FC236}">
                  <a16:creationId xmlns:a16="http://schemas.microsoft.com/office/drawing/2014/main" id="{80056871-CE22-658A-6728-1040CAFC70D4}"/>
                </a:ext>
              </a:extLst>
            </p:cNvPr>
            <p:cNvSpPr/>
            <p:nvPr/>
          </p:nvSpPr>
          <p:spPr>
            <a:xfrm flipV="1">
              <a:off x="5434049" y="1928173"/>
              <a:ext cx="277637" cy="15536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1" name="Group 671">
              <a:extLst>
                <a:ext uri="{FF2B5EF4-FFF2-40B4-BE49-F238E27FC236}">
                  <a16:creationId xmlns:a16="http://schemas.microsoft.com/office/drawing/2014/main" id="{2598DBE1-6359-476E-C5CA-01A23038E1C3}"/>
                </a:ext>
              </a:extLst>
            </p:cNvPr>
            <p:cNvGrpSpPr/>
            <p:nvPr/>
          </p:nvGrpSpPr>
          <p:grpSpPr>
            <a:xfrm>
              <a:off x="2336476" y="1254897"/>
              <a:ext cx="48209" cy="48209"/>
              <a:chOff x="0" y="0"/>
              <a:chExt cx="812800" cy="812800"/>
            </a:xfrm>
          </p:grpSpPr>
          <p:sp>
            <p:nvSpPr>
              <p:cNvPr id="672" name="Freeform 672">
                <a:extLst>
                  <a:ext uri="{FF2B5EF4-FFF2-40B4-BE49-F238E27FC236}">
                    <a16:creationId xmlns:a16="http://schemas.microsoft.com/office/drawing/2014/main" id="{F272C95D-2F3D-8897-7261-252B835EDF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3" name="TextBox 673">
                <a:extLst>
                  <a:ext uri="{FF2B5EF4-FFF2-40B4-BE49-F238E27FC236}">
                    <a16:creationId xmlns:a16="http://schemas.microsoft.com/office/drawing/2014/main" id="{886A4025-A285-9AF9-437C-7B3A7F68367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4" name="Group 674">
              <a:extLst>
                <a:ext uri="{FF2B5EF4-FFF2-40B4-BE49-F238E27FC236}">
                  <a16:creationId xmlns:a16="http://schemas.microsoft.com/office/drawing/2014/main" id="{075AD726-30B7-2EDD-F6E7-46168DB8A5A3}"/>
                </a:ext>
              </a:extLst>
            </p:cNvPr>
            <p:cNvGrpSpPr/>
            <p:nvPr/>
          </p:nvGrpSpPr>
          <p:grpSpPr>
            <a:xfrm>
              <a:off x="2817184" y="1157008"/>
              <a:ext cx="80219" cy="80219"/>
              <a:chOff x="0" y="0"/>
              <a:chExt cx="812800" cy="812800"/>
            </a:xfrm>
          </p:grpSpPr>
          <p:sp>
            <p:nvSpPr>
              <p:cNvPr id="675" name="Freeform 675">
                <a:extLst>
                  <a:ext uri="{FF2B5EF4-FFF2-40B4-BE49-F238E27FC236}">
                    <a16:creationId xmlns:a16="http://schemas.microsoft.com/office/drawing/2014/main" id="{403613B6-CA92-B47B-B483-31B8595BAF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6" name="TextBox 676">
                <a:extLst>
                  <a:ext uri="{FF2B5EF4-FFF2-40B4-BE49-F238E27FC236}">
                    <a16:creationId xmlns:a16="http://schemas.microsoft.com/office/drawing/2014/main" id="{8109C820-1B7C-E6E2-C780-F68D24369BC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7" name="Group 677">
              <a:extLst>
                <a:ext uri="{FF2B5EF4-FFF2-40B4-BE49-F238E27FC236}">
                  <a16:creationId xmlns:a16="http://schemas.microsoft.com/office/drawing/2014/main" id="{D7BD2AAE-6A77-7ED8-708B-2A9510C22B3C}"/>
                </a:ext>
              </a:extLst>
            </p:cNvPr>
            <p:cNvGrpSpPr/>
            <p:nvPr/>
          </p:nvGrpSpPr>
          <p:grpSpPr>
            <a:xfrm>
              <a:off x="2825852" y="1041566"/>
              <a:ext cx="31441" cy="31441"/>
              <a:chOff x="0" y="0"/>
              <a:chExt cx="812800" cy="812800"/>
            </a:xfrm>
          </p:grpSpPr>
          <p:sp>
            <p:nvSpPr>
              <p:cNvPr id="678" name="Freeform 678">
                <a:extLst>
                  <a:ext uri="{FF2B5EF4-FFF2-40B4-BE49-F238E27FC236}">
                    <a16:creationId xmlns:a16="http://schemas.microsoft.com/office/drawing/2014/main" id="{3EDA41E1-A8D0-31A1-AE15-086A981607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9" name="TextBox 679">
                <a:extLst>
                  <a:ext uri="{FF2B5EF4-FFF2-40B4-BE49-F238E27FC236}">
                    <a16:creationId xmlns:a16="http://schemas.microsoft.com/office/drawing/2014/main" id="{1E138A68-9427-646C-83AC-BE1741B741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0" name="Group 680">
              <a:extLst>
                <a:ext uri="{FF2B5EF4-FFF2-40B4-BE49-F238E27FC236}">
                  <a16:creationId xmlns:a16="http://schemas.microsoft.com/office/drawing/2014/main" id="{925BF9F5-7E34-BB94-1E27-513DC5AC3419}"/>
                </a:ext>
              </a:extLst>
            </p:cNvPr>
            <p:cNvGrpSpPr/>
            <p:nvPr/>
          </p:nvGrpSpPr>
          <p:grpSpPr>
            <a:xfrm>
              <a:off x="1894178" y="1366813"/>
              <a:ext cx="31441" cy="31441"/>
              <a:chOff x="0" y="0"/>
              <a:chExt cx="812800" cy="812800"/>
            </a:xfrm>
          </p:grpSpPr>
          <p:sp>
            <p:nvSpPr>
              <p:cNvPr id="681" name="Freeform 681">
                <a:extLst>
                  <a:ext uri="{FF2B5EF4-FFF2-40B4-BE49-F238E27FC236}">
                    <a16:creationId xmlns:a16="http://schemas.microsoft.com/office/drawing/2014/main" id="{FDA66299-8327-BB5F-AC6D-9C5B6D7E74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2" name="TextBox 682">
                <a:extLst>
                  <a:ext uri="{FF2B5EF4-FFF2-40B4-BE49-F238E27FC236}">
                    <a16:creationId xmlns:a16="http://schemas.microsoft.com/office/drawing/2014/main" id="{0865D0FE-09AD-C75A-647D-389110950B7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3" name="Group 683">
              <a:extLst>
                <a:ext uri="{FF2B5EF4-FFF2-40B4-BE49-F238E27FC236}">
                  <a16:creationId xmlns:a16="http://schemas.microsoft.com/office/drawing/2014/main" id="{8456ECD7-283C-A2FD-471F-819D8506EBF0}"/>
                </a:ext>
              </a:extLst>
            </p:cNvPr>
            <p:cNvGrpSpPr/>
            <p:nvPr/>
          </p:nvGrpSpPr>
          <p:grpSpPr>
            <a:xfrm>
              <a:off x="2168626" y="1141288"/>
              <a:ext cx="31441" cy="31441"/>
              <a:chOff x="0" y="0"/>
              <a:chExt cx="812800" cy="812800"/>
            </a:xfrm>
          </p:grpSpPr>
          <p:sp>
            <p:nvSpPr>
              <p:cNvPr id="684" name="Freeform 684">
                <a:extLst>
                  <a:ext uri="{FF2B5EF4-FFF2-40B4-BE49-F238E27FC236}">
                    <a16:creationId xmlns:a16="http://schemas.microsoft.com/office/drawing/2014/main" id="{E150F979-FFE1-2E71-1B05-D2D72600FE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5" name="TextBox 685">
                <a:extLst>
                  <a:ext uri="{FF2B5EF4-FFF2-40B4-BE49-F238E27FC236}">
                    <a16:creationId xmlns:a16="http://schemas.microsoft.com/office/drawing/2014/main" id="{178BA12D-48FB-A132-6495-A9A1AE4C3BC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6" name="Group 686">
              <a:extLst>
                <a:ext uri="{FF2B5EF4-FFF2-40B4-BE49-F238E27FC236}">
                  <a16:creationId xmlns:a16="http://schemas.microsoft.com/office/drawing/2014/main" id="{AFD17A9C-F2E6-FCE0-D894-48B61FBAA7E5}"/>
                </a:ext>
              </a:extLst>
            </p:cNvPr>
            <p:cNvGrpSpPr/>
            <p:nvPr/>
          </p:nvGrpSpPr>
          <p:grpSpPr>
            <a:xfrm>
              <a:off x="2492905" y="1145084"/>
              <a:ext cx="31441" cy="31441"/>
              <a:chOff x="0" y="0"/>
              <a:chExt cx="812800" cy="812800"/>
            </a:xfrm>
          </p:grpSpPr>
          <p:sp>
            <p:nvSpPr>
              <p:cNvPr id="687" name="Freeform 687">
                <a:extLst>
                  <a:ext uri="{FF2B5EF4-FFF2-40B4-BE49-F238E27FC236}">
                    <a16:creationId xmlns:a16="http://schemas.microsoft.com/office/drawing/2014/main" id="{2A2A4AD1-FB3A-EC15-DF12-96DA8BF072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8" name="TextBox 688">
                <a:extLst>
                  <a:ext uri="{FF2B5EF4-FFF2-40B4-BE49-F238E27FC236}">
                    <a16:creationId xmlns:a16="http://schemas.microsoft.com/office/drawing/2014/main" id="{F0693CBC-E158-847E-B760-BCDF0AC9946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9" name="Group 689">
              <a:extLst>
                <a:ext uri="{FF2B5EF4-FFF2-40B4-BE49-F238E27FC236}">
                  <a16:creationId xmlns:a16="http://schemas.microsoft.com/office/drawing/2014/main" id="{EEC359D4-EC61-C8CD-DD3E-F3080411FE3B}"/>
                </a:ext>
              </a:extLst>
            </p:cNvPr>
            <p:cNvGrpSpPr/>
            <p:nvPr/>
          </p:nvGrpSpPr>
          <p:grpSpPr>
            <a:xfrm>
              <a:off x="3116892" y="1109846"/>
              <a:ext cx="31441" cy="31441"/>
              <a:chOff x="0" y="0"/>
              <a:chExt cx="812800" cy="812800"/>
            </a:xfrm>
          </p:grpSpPr>
          <p:sp>
            <p:nvSpPr>
              <p:cNvPr id="690" name="Freeform 690">
                <a:extLst>
                  <a:ext uri="{FF2B5EF4-FFF2-40B4-BE49-F238E27FC236}">
                    <a16:creationId xmlns:a16="http://schemas.microsoft.com/office/drawing/2014/main" id="{9E6E00C5-CAA0-7F35-DA92-D5DD20F686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1" name="TextBox 691">
                <a:extLst>
                  <a:ext uri="{FF2B5EF4-FFF2-40B4-BE49-F238E27FC236}">
                    <a16:creationId xmlns:a16="http://schemas.microsoft.com/office/drawing/2014/main" id="{E053315F-2776-0965-DD58-E6BAA9F93A9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2" name="Group 692">
              <a:extLst>
                <a:ext uri="{FF2B5EF4-FFF2-40B4-BE49-F238E27FC236}">
                  <a16:creationId xmlns:a16="http://schemas.microsoft.com/office/drawing/2014/main" id="{0C5D3084-158D-9114-B214-574E4A4A8A84}"/>
                </a:ext>
              </a:extLst>
            </p:cNvPr>
            <p:cNvGrpSpPr/>
            <p:nvPr/>
          </p:nvGrpSpPr>
          <p:grpSpPr>
            <a:xfrm>
              <a:off x="3309671" y="984790"/>
              <a:ext cx="31441" cy="31441"/>
              <a:chOff x="0" y="0"/>
              <a:chExt cx="812800" cy="812800"/>
            </a:xfrm>
          </p:grpSpPr>
          <p:sp>
            <p:nvSpPr>
              <p:cNvPr id="693" name="Freeform 693">
                <a:extLst>
                  <a:ext uri="{FF2B5EF4-FFF2-40B4-BE49-F238E27FC236}">
                    <a16:creationId xmlns:a16="http://schemas.microsoft.com/office/drawing/2014/main" id="{D1682719-FA16-4E91-F19B-E740363261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4" name="TextBox 694">
                <a:extLst>
                  <a:ext uri="{FF2B5EF4-FFF2-40B4-BE49-F238E27FC236}">
                    <a16:creationId xmlns:a16="http://schemas.microsoft.com/office/drawing/2014/main" id="{79743411-1D13-95CF-499B-97E91DF813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5" name="Group 695">
              <a:extLst>
                <a:ext uri="{FF2B5EF4-FFF2-40B4-BE49-F238E27FC236}">
                  <a16:creationId xmlns:a16="http://schemas.microsoft.com/office/drawing/2014/main" id="{C96C9937-57E6-6440-C7C7-BBDA0761599A}"/>
                </a:ext>
              </a:extLst>
            </p:cNvPr>
            <p:cNvGrpSpPr/>
            <p:nvPr/>
          </p:nvGrpSpPr>
          <p:grpSpPr>
            <a:xfrm>
              <a:off x="1654218" y="1351359"/>
              <a:ext cx="31441" cy="31441"/>
              <a:chOff x="0" y="0"/>
              <a:chExt cx="812800" cy="812800"/>
            </a:xfrm>
          </p:grpSpPr>
          <p:sp>
            <p:nvSpPr>
              <p:cNvPr id="696" name="Freeform 696">
                <a:extLst>
                  <a:ext uri="{FF2B5EF4-FFF2-40B4-BE49-F238E27FC236}">
                    <a16:creationId xmlns:a16="http://schemas.microsoft.com/office/drawing/2014/main" id="{46D19DAA-B06C-678B-E29C-A80D8FF50C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7" name="TextBox 697">
                <a:extLst>
                  <a:ext uri="{FF2B5EF4-FFF2-40B4-BE49-F238E27FC236}">
                    <a16:creationId xmlns:a16="http://schemas.microsoft.com/office/drawing/2014/main" id="{EA8A458B-260E-F73C-682E-5E72504BF21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8" name="Group 698">
              <a:extLst>
                <a:ext uri="{FF2B5EF4-FFF2-40B4-BE49-F238E27FC236}">
                  <a16:creationId xmlns:a16="http://schemas.microsoft.com/office/drawing/2014/main" id="{C6EED316-D99E-FCED-1482-330011146CC0}"/>
                </a:ext>
              </a:extLst>
            </p:cNvPr>
            <p:cNvGrpSpPr/>
            <p:nvPr/>
          </p:nvGrpSpPr>
          <p:grpSpPr>
            <a:xfrm>
              <a:off x="3477418" y="1113643"/>
              <a:ext cx="31441" cy="31441"/>
              <a:chOff x="0" y="0"/>
              <a:chExt cx="812800" cy="812800"/>
            </a:xfrm>
          </p:grpSpPr>
          <p:sp>
            <p:nvSpPr>
              <p:cNvPr id="699" name="Freeform 699">
                <a:extLst>
                  <a:ext uri="{FF2B5EF4-FFF2-40B4-BE49-F238E27FC236}">
                    <a16:creationId xmlns:a16="http://schemas.microsoft.com/office/drawing/2014/main" id="{3D27BAE0-2856-7BDF-E2EE-6763C8AC713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0" name="TextBox 700">
                <a:extLst>
                  <a:ext uri="{FF2B5EF4-FFF2-40B4-BE49-F238E27FC236}">
                    <a16:creationId xmlns:a16="http://schemas.microsoft.com/office/drawing/2014/main" id="{2F723010-C445-3830-514D-9E52A0CC7BB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1" name="Group 701">
              <a:extLst>
                <a:ext uri="{FF2B5EF4-FFF2-40B4-BE49-F238E27FC236}">
                  <a16:creationId xmlns:a16="http://schemas.microsoft.com/office/drawing/2014/main" id="{D58D2331-839B-5D74-156B-1118AE2AFA92}"/>
                </a:ext>
              </a:extLst>
            </p:cNvPr>
            <p:cNvGrpSpPr/>
            <p:nvPr/>
          </p:nvGrpSpPr>
          <p:grpSpPr>
            <a:xfrm>
              <a:off x="2599661" y="1289156"/>
              <a:ext cx="48209" cy="48209"/>
              <a:chOff x="0" y="0"/>
              <a:chExt cx="812800" cy="812800"/>
            </a:xfrm>
          </p:grpSpPr>
          <p:sp>
            <p:nvSpPr>
              <p:cNvPr id="702" name="Freeform 702">
                <a:extLst>
                  <a:ext uri="{FF2B5EF4-FFF2-40B4-BE49-F238E27FC236}">
                    <a16:creationId xmlns:a16="http://schemas.microsoft.com/office/drawing/2014/main" id="{9C1DA4AC-F1C2-65FD-D04B-62D1B93ACC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3" name="TextBox 703">
                <a:extLst>
                  <a:ext uri="{FF2B5EF4-FFF2-40B4-BE49-F238E27FC236}">
                    <a16:creationId xmlns:a16="http://schemas.microsoft.com/office/drawing/2014/main" id="{9F6F31AD-28C9-D9CC-1B24-722466BAED4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4" name="Group 704">
              <a:extLst>
                <a:ext uri="{FF2B5EF4-FFF2-40B4-BE49-F238E27FC236}">
                  <a16:creationId xmlns:a16="http://schemas.microsoft.com/office/drawing/2014/main" id="{FA66692B-6C8A-3878-8B8C-0BF7922CFE65}"/>
                </a:ext>
              </a:extLst>
            </p:cNvPr>
            <p:cNvGrpSpPr/>
            <p:nvPr/>
          </p:nvGrpSpPr>
          <p:grpSpPr>
            <a:xfrm>
              <a:off x="3788986" y="1009078"/>
              <a:ext cx="48209" cy="48209"/>
              <a:chOff x="0" y="0"/>
              <a:chExt cx="812800" cy="812800"/>
            </a:xfrm>
          </p:grpSpPr>
          <p:sp>
            <p:nvSpPr>
              <p:cNvPr id="705" name="Freeform 705">
                <a:extLst>
                  <a:ext uri="{FF2B5EF4-FFF2-40B4-BE49-F238E27FC236}">
                    <a16:creationId xmlns:a16="http://schemas.microsoft.com/office/drawing/2014/main" id="{1145D3DA-FEE6-AC18-EFD8-E8CDFB6910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6" name="TextBox 706">
                <a:extLst>
                  <a:ext uri="{FF2B5EF4-FFF2-40B4-BE49-F238E27FC236}">
                    <a16:creationId xmlns:a16="http://schemas.microsoft.com/office/drawing/2014/main" id="{CDBCB1FC-EF26-29BC-627F-ED5411BA6EA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7" name="Group 707">
              <a:extLst>
                <a:ext uri="{FF2B5EF4-FFF2-40B4-BE49-F238E27FC236}">
                  <a16:creationId xmlns:a16="http://schemas.microsoft.com/office/drawing/2014/main" id="{6C1BA67D-3917-C736-4127-8DD5E00152C8}"/>
                </a:ext>
              </a:extLst>
            </p:cNvPr>
            <p:cNvGrpSpPr/>
            <p:nvPr/>
          </p:nvGrpSpPr>
          <p:grpSpPr>
            <a:xfrm>
              <a:off x="4286998" y="1132904"/>
              <a:ext cx="48209" cy="48209"/>
              <a:chOff x="0" y="0"/>
              <a:chExt cx="812800" cy="812800"/>
            </a:xfrm>
          </p:grpSpPr>
          <p:sp>
            <p:nvSpPr>
              <p:cNvPr id="708" name="Freeform 708">
                <a:extLst>
                  <a:ext uri="{FF2B5EF4-FFF2-40B4-BE49-F238E27FC236}">
                    <a16:creationId xmlns:a16="http://schemas.microsoft.com/office/drawing/2014/main" id="{863951F2-59BE-A10A-9222-43D3384A0F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9" name="TextBox 709">
                <a:extLst>
                  <a:ext uri="{FF2B5EF4-FFF2-40B4-BE49-F238E27FC236}">
                    <a16:creationId xmlns:a16="http://schemas.microsoft.com/office/drawing/2014/main" id="{B821289A-CFC2-7807-8301-ACD21AF5013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0" name="Group 710">
              <a:extLst>
                <a:ext uri="{FF2B5EF4-FFF2-40B4-BE49-F238E27FC236}">
                  <a16:creationId xmlns:a16="http://schemas.microsoft.com/office/drawing/2014/main" id="{0C338775-BFC8-761F-5342-D23F09CCF9E1}"/>
                </a:ext>
              </a:extLst>
            </p:cNvPr>
            <p:cNvGrpSpPr/>
            <p:nvPr/>
          </p:nvGrpSpPr>
          <p:grpSpPr>
            <a:xfrm>
              <a:off x="4670750" y="869337"/>
              <a:ext cx="31441" cy="31441"/>
              <a:chOff x="0" y="0"/>
              <a:chExt cx="812800" cy="812800"/>
            </a:xfrm>
          </p:grpSpPr>
          <p:sp>
            <p:nvSpPr>
              <p:cNvPr id="711" name="Freeform 711">
                <a:extLst>
                  <a:ext uri="{FF2B5EF4-FFF2-40B4-BE49-F238E27FC236}">
                    <a16:creationId xmlns:a16="http://schemas.microsoft.com/office/drawing/2014/main" id="{B34C22BA-1D14-CFB3-3C92-0EDB96D12D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>
                <a:extLst>
                  <a:ext uri="{FF2B5EF4-FFF2-40B4-BE49-F238E27FC236}">
                    <a16:creationId xmlns:a16="http://schemas.microsoft.com/office/drawing/2014/main" id="{720655B0-9184-F6EE-66CF-7EAFB66A4E6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3" name="Group 713">
              <a:extLst>
                <a:ext uri="{FF2B5EF4-FFF2-40B4-BE49-F238E27FC236}">
                  <a16:creationId xmlns:a16="http://schemas.microsoft.com/office/drawing/2014/main" id="{E2419EB3-12D1-2FBF-0235-12D90272C6DF}"/>
                </a:ext>
              </a:extLst>
            </p:cNvPr>
            <p:cNvGrpSpPr/>
            <p:nvPr/>
          </p:nvGrpSpPr>
          <p:grpSpPr>
            <a:xfrm>
              <a:off x="4838497" y="1037084"/>
              <a:ext cx="31441" cy="31441"/>
              <a:chOff x="0" y="0"/>
              <a:chExt cx="812800" cy="812800"/>
            </a:xfrm>
          </p:grpSpPr>
          <p:sp>
            <p:nvSpPr>
              <p:cNvPr id="714" name="Freeform 714">
                <a:extLst>
                  <a:ext uri="{FF2B5EF4-FFF2-40B4-BE49-F238E27FC236}">
                    <a16:creationId xmlns:a16="http://schemas.microsoft.com/office/drawing/2014/main" id="{AE2B89B5-249B-E7A2-1454-04AB01A868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>
                <a:extLst>
                  <a:ext uri="{FF2B5EF4-FFF2-40B4-BE49-F238E27FC236}">
                    <a16:creationId xmlns:a16="http://schemas.microsoft.com/office/drawing/2014/main" id="{295A968E-057E-5799-053B-3D899B438DE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6" name="Group 716">
              <a:extLst>
                <a:ext uri="{FF2B5EF4-FFF2-40B4-BE49-F238E27FC236}">
                  <a16:creationId xmlns:a16="http://schemas.microsoft.com/office/drawing/2014/main" id="{1F2B371A-371A-44BD-2B9F-D6C90527B0DA}"/>
                </a:ext>
              </a:extLst>
            </p:cNvPr>
            <p:cNvGrpSpPr/>
            <p:nvPr/>
          </p:nvGrpSpPr>
          <p:grpSpPr>
            <a:xfrm>
              <a:off x="5061627" y="945896"/>
              <a:ext cx="31441" cy="31441"/>
              <a:chOff x="0" y="0"/>
              <a:chExt cx="812800" cy="812800"/>
            </a:xfrm>
          </p:grpSpPr>
          <p:sp>
            <p:nvSpPr>
              <p:cNvPr id="717" name="Freeform 717">
                <a:extLst>
                  <a:ext uri="{FF2B5EF4-FFF2-40B4-BE49-F238E27FC236}">
                    <a16:creationId xmlns:a16="http://schemas.microsoft.com/office/drawing/2014/main" id="{F737DC03-7667-9C15-BED2-8E8942FDED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>
                <a:extLst>
                  <a:ext uri="{FF2B5EF4-FFF2-40B4-BE49-F238E27FC236}">
                    <a16:creationId xmlns:a16="http://schemas.microsoft.com/office/drawing/2014/main" id="{2F4E7818-0B26-90B1-8297-16335977AAB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9" name="Group 719">
              <a:extLst>
                <a:ext uri="{FF2B5EF4-FFF2-40B4-BE49-F238E27FC236}">
                  <a16:creationId xmlns:a16="http://schemas.microsoft.com/office/drawing/2014/main" id="{40153174-D8E8-C1CB-13AB-F115EBD4A704}"/>
                </a:ext>
              </a:extLst>
            </p:cNvPr>
            <p:cNvGrpSpPr/>
            <p:nvPr/>
          </p:nvGrpSpPr>
          <p:grpSpPr>
            <a:xfrm>
              <a:off x="5434049" y="953349"/>
              <a:ext cx="31441" cy="31441"/>
              <a:chOff x="0" y="0"/>
              <a:chExt cx="812800" cy="812800"/>
            </a:xfrm>
          </p:grpSpPr>
          <p:sp>
            <p:nvSpPr>
              <p:cNvPr id="720" name="Freeform 720">
                <a:extLst>
                  <a:ext uri="{FF2B5EF4-FFF2-40B4-BE49-F238E27FC236}">
                    <a16:creationId xmlns:a16="http://schemas.microsoft.com/office/drawing/2014/main" id="{07F1ABF0-3092-7CF8-FDAE-B8193AE084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>
                <a:extLst>
                  <a:ext uri="{FF2B5EF4-FFF2-40B4-BE49-F238E27FC236}">
                    <a16:creationId xmlns:a16="http://schemas.microsoft.com/office/drawing/2014/main" id="{506F932A-E3EA-E288-9424-D626810FF6D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2" name="Group 722">
              <a:extLst>
                <a:ext uri="{FF2B5EF4-FFF2-40B4-BE49-F238E27FC236}">
                  <a16:creationId xmlns:a16="http://schemas.microsoft.com/office/drawing/2014/main" id="{40E76629-4410-37F8-C356-4C9DEAB0BC6F}"/>
                </a:ext>
              </a:extLst>
            </p:cNvPr>
            <p:cNvGrpSpPr/>
            <p:nvPr/>
          </p:nvGrpSpPr>
          <p:grpSpPr>
            <a:xfrm>
              <a:off x="5695965" y="1082202"/>
              <a:ext cx="31441" cy="31441"/>
              <a:chOff x="0" y="0"/>
              <a:chExt cx="812800" cy="812800"/>
            </a:xfrm>
          </p:grpSpPr>
          <p:sp>
            <p:nvSpPr>
              <p:cNvPr id="723" name="Freeform 723">
                <a:extLst>
                  <a:ext uri="{FF2B5EF4-FFF2-40B4-BE49-F238E27FC236}">
                    <a16:creationId xmlns:a16="http://schemas.microsoft.com/office/drawing/2014/main" id="{5FB17177-782C-8E49-FAA3-3A47509A78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>
                <a:extLst>
                  <a:ext uri="{FF2B5EF4-FFF2-40B4-BE49-F238E27FC236}">
                    <a16:creationId xmlns:a16="http://schemas.microsoft.com/office/drawing/2014/main" id="{4CB7A1AC-AFC4-DF50-81F8-60643062A0A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5" name="Group 725">
              <a:extLst>
                <a:ext uri="{FF2B5EF4-FFF2-40B4-BE49-F238E27FC236}">
                  <a16:creationId xmlns:a16="http://schemas.microsoft.com/office/drawing/2014/main" id="{722C19B9-9AD4-AFAD-C061-4CB58CDE6967}"/>
                </a:ext>
              </a:extLst>
            </p:cNvPr>
            <p:cNvGrpSpPr/>
            <p:nvPr/>
          </p:nvGrpSpPr>
          <p:grpSpPr>
            <a:xfrm>
              <a:off x="5265467" y="1109846"/>
              <a:ext cx="31441" cy="31441"/>
              <a:chOff x="0" y="0"/>
              <a:chExt cx="812800" cy="812800"/>
            </a:xfrm>
          </p:grpSpPr>
          <p:sp>
            <p:nvSpPr>
              <p:cNvPr id="726" name="Freeform 726">
                <a:extLst>
                  <a:ext uri="{FF2B5EF4-FFF2-40B4-BE49-F238E27FC236}">
                    <a16:creationId xmlns:a16="http://schemas.microsoft.com/office/drawing/2014/main" id="{55DBE72D-DAA7-B0D0-2CE1-1EE3870B7E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>
                <a:extLst>
                  <a:ext uri="{FF2B5EF4-FFF2-40B4-BE49-F238E27FC236}">
                    <a16:creationId xmlns:a16="http://schemas.microsoft.com/office/drawing/2014/main" id="{332F5430-4910-ED60-B426-D8A01339E05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8" name="Group 728">
              <a:extLst>
                <a:ext uri="{FF2B5EF4-FFF2-40B4-BE49-F238E27FC236}">
                  <a16:creationId xmlns:a16="http://schemas.microsoft.com/office/drawing/2014/main" id="{31D02EB5-EF02-260C-8E2C-8A395DBA217B}"/>
                </a:ext>
              </a:extLst>
            </p:cNvPr>
            <p:cNvGrpSpPr/>
            <p:nvPr/>
          </p:nvGrpSpPr>
          <p:grpSpPr>
            <a:xfrm>
              <a:off x="4138035" y="1050760"/>
              <a:ext cx="31441" cy="31441"/>
              <a:chOff x="0" y="0"/>
              <a:chExt cx="812800" cy="812800"/>
            </a:xfrm>
          </p:grpSpPr>
          <p:sp>
            <p:nvSpPr>
              <p:cNvPr id="729" name="Freeform 729">
                <a:extLst>
                  <a:ext uri="{FF2B5EF4-FFF2-40B4-BE49-F238E27FC236}">
                    <a16:creationId xmlns:a16="http://schemas.microsoft.com/office/drawing/2014/main" id="{38316EDC-DCED-B1D5-0E60-6A4C873A1A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>
                <a:extLst>
                  <a:ext uri="{FF2B5EF4-FFF2-40B4-BE49-F238E27FC236}">
                    <a16:creationId xmlns:a16="http://schemas.microsoft.com/office/drawing/2014/main" id="{7D06506B-38B3-CF25-08C9-D8FD35B2240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1" name="Group 731">
              <a:extLst>
                <a:ext uri="{FF2B5EF4-FFF2-40B4-BE49-F238E27FC236}">
                  <a16:creationId xmlns:a16="http://schemas.microsoft.com/office/drawing/2014/main" id="{FCD26B21-DCFB-1E93-26CD-5FE78A378A34}"/>
                </a:ext>
              </a:extLst>
            </p:cNvPr>
            <p:cNvGrpSpPr/>
            <p:nvPr/>
          </p:nvGrpSpPr>
          <p:grpSpPr>
            <a:xfrm>
              <a:off x="1884931" y="1197118"/>
              <a:ext cx="31441" cy="31441"/>
              <a:chOff x="0" y="0"/>
              <a:chExt cx="812800" cy="812800"/>
            </a:xfrm>
          </p:grpSpPr>
          <p:sp>
            <p:nvSpPr>
              <p:cNvPr id="732" name="Freeform 732">
                <a:extLst>
                  <a:ext uri="{FF2B5EF4-FFF2-40B4-BE49-F238E27FC236}">
                    <a16:creationId xmlns:a16="http://schemas.microsoft.com/office/drawing/2014/main" id="{C5601DCC-28A3-0695-845B-8D4CBABA2A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>
                <a:extLst>
                  <a:ext uri="{FF2B5EF4-FFF2-40B4-BE49-F238E27FC236}">
                    <a16:creationId xmlns:a16="http://schemas.microsoft.com/office/drawing/2014/main" id="{6A9AA976-3014-525A-8D0F-1913E33ABD2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4" name="Group 734">
              <a:extLst>
                <a:ext uri="{FF2B5EF4-FFF2-40B4-BE49-F238E27FC236}">
                  <a16:creationId xmlns:a16="http://schemas.microsoft.com/office/drawing/2014/main" id="{F6E69935-6750-02B8-C8EC-4882A8ABC8A5}"/>
                </a:ext>
              </a:extLst>
            </p:cNvPr>
            <p:cNvGrpSpPr/>
            <p:nvPr/>
          </p:nvGrpSpPr>
          <p:grpSpPr>
            <a:xfrm>
              <a:off x="1378792" y="1176525"/>
              <a:ext cx="31441" cy="31441"/>
              <a:chOff x="0" y="0"/>
              <a:chExt cx="812800" cy="812800"/>
            </a:xfrm>
          </p:grpSpPr>
          <p:sp>
            <p:nvSpPr>
              <p:cNvPr id="735" name="Freeform 735">
                <a:extLst>
                  <a:ext uri="{FF2B5EF4-FFF2-40B4-BE49-F238E27FC236}">
                    <a16:creationId xmlns:a16="http://schemas.microsoft.com/office/drawing/2014/main" id="{B0D74ABD-ABB9-B802-1E8D-8C6560E3965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>
                <a:extLst>
                  <a:ext uri="{FF2B5EF4-FFF2-40B4-BE49-F238E27FC236}">
                    <a16:creationId xmlns:a16="http://schemas.microsoft.com/office/drawing/2014/main" id="{83DC60C8-35E7-00CA-29A0-314C1E5AA50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7" name="Group 737">
              <a:extLst>
                <a:ext uri="{FF2B5EF4-FFF2-40B4-BE49-F238E27FC236}">
                  <a16:creationId xmlns:a16="http://schemas.microsoft.com/office/drawing/2014/main" id="{BD8005FD-DE76-933E-A7F5-47881B4AFB21}"/>
                </a:ext>
              </a:extLst>
            </p:cNvPr>
            <p:cNvGrpSpPr/>
            <p:nvPr/>
          </p:nvGrpSpPr>
          <p:grpSpPr>
            <a:xfrm>
              <a:off x="4549312" y="1001741"/>
              <a:ext cx="31441" cy="31441"/>
              <a:chOff x="0" y="0"/>
              <a:chExt cx="812800" cy="812800"/>
            </a:xfrm>
          </p:grpSpPr>
          <p:sp>
            <p:nvSpPr>
              <p:cNvPr id="738" name="Freeform 738">
                <a:extLst>
                  <a:ext uri="{FF2B5EF4-FFF2-40B4-BE49-F238E27FC236}">
                    <a16:creationId xmlns:a16="http://schemas.microsoft.com/office/drawing/2014/main" id="{5B77125B-D1CB-B820-BFD9-D866365BE7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>
                <a:extLst>
                  <a:ext uri="{FF2B5EF4-FFF2-40B4-BE49-F238E27FC236}">
                    <a16:creationId xmlns:a16="http://schemas.microsoft.com/office/drawing/2014/main" id="{29BFE327-2A7B-7442-52F7-DF1D16E6A56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0" name="Group 740">
              <a:extLst>
                <a:ext uri="{FF2B5EF4-FFF2-40B4-BE49-F238E27FC236}">
                  <a16:creationId xmlns:a16="http://schemas.microsoft.com/office/drawing/2014/main" id="{913DFF78-8375-C6F1-84CF-9A1CDF1690CA}"/>
                </a:ext>
              </a:extLst>
            </p:cNvPr>
            <p:cNvGrpSpPr/>
            <p:nvPr/>
          </p:nvGrpSpPr>
          <p:grpSpPr>
            <a:xfrm>
              <a:off x="6068106" y="1050760"/>
              <a:ext cx="31441" cy="31441"/>
              <a:chOff x="0" y="0"/>
              <a:chExt cx="812800" cy="812800"/>
            </a:xfrm>
          </p:grpSpPr>
          <p:sp>
            <p:nvSpPr>
              <p:cNvPr id="741" name="Freeform 741">
                <a:extLst>
                  <a:ext uri="{FF2B5EF4-FFF2-40B4-BE49-F238E27FC236}">
                    <a16:creationId xmlns:a16="http://schemas.microsoft.com/office/drawing/2014/main" id="{5E9A4CE8-E65C-8177-1EFD-C9EEB7C24C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>
                <a:extLst>
                  <a:ext uri="{FF2B5EF4-FFF2-40B4-BE49-F238E27FC236}">
                    <a16:creationId xmlns:a16="http://schemas.microsoft.com/office/drawing/2014/main" id="{DFA1C08D-5C6D-7A82-82FE-7B500E075FF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3" name="Group 743">
              <a:extLst>
                <a:ext uri="{FF2B5EF4-FFF2-40B4-BE49-F238E27FC236}">
                  <a16:creationId xmlns:a16="http://schemas.microsoft.com/office/drawing/2014/main" id="{77E0A2C5-B1B5-E8BD-8469-FC7D1DDCE308}"/>
                </a:ext>
              </a:extLst>
            </p:cNvPr>
            <p:cNvGrpSpPr/>
            <p:nvPr/>
          </p:nvGrpSpPr>
          <p:grpSpPr>
            <a:xfrm>
              <a:off x="3223962" y="1181397"/>
              <a:ext cx="31441" cy="31441"/>
              <a:chOff x="0" y="0"/>
              <a:chExt cx="812800" cy="812800"/>
            </a:xfrm>
          </p:grpSpPr>
          <p:sp>
            <p:nvSpPr>
              <p:cNvPr id="744" name="Freeform 744">
                <a:extLst>
                  <a:ext uri="{FF2B5EF4-FFF2-40B4-BE49-F238E27FC236}">
                    <a16:creationId xmlns:a16="http://schemas.microsoft.com/office/drawing/2014/main" id="{6D9589E2-9DE3-4C78-D7B9-6DBDDB2252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>
                <a:extLst>
                  <a:ext uri="{FF2B5EF4-FFF2-40B4-BE49-F238E27FC236}">
                    <a16:creationId xmlns:a16="http://schemas.microsoft.com/office/drawing/2014/main" id="{3AACF582-D987-AC1B-9506-9E918F8A9A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</p:grpSp>
      <p:sp>
        <p:nvSpPr>
          <p:cNvPr id="746" name="Freeform 746">
            <a:extLst>
              <a:ext uri="{FF2B5EF4-FFF2-40B4-BE49-F238E27FC236}">
                <a16:creationId xmlns:a16="http://schemas.microsoft.com/office/drawing/2014/main" id="{1192192D-972E-1320-459B-95B4C25E2497}"/>
              </a:ext>
            </a:extLst>
          </p:cNvPr>
          <p:cNvSpPr/>
          <p:nvPr/>
        </p:nvSpPr>
        <p:spPr>
          <a:xfrm>
            <a:off x="12124226" y="4372847"/>
            <a:ext cx="2052066" cy="1548377"/>
          </a:xfrm>
          <a:custGeom>
            <a:avLst/>
            <a:gdLst/>
            <a:ahLst/>
            <a:cxnLst/>
            <a:rect l="l" t="t" r="r" b="b"/>
            <a:pathLst>
              <a:path w="2052066" h="1548377">
                <a:moveTo>
                  <a:pt x="0" y="0"/>
                </a:moveTo>
                <a:lnTo>
                  <a:pt x="2052066" y="0"/>
                </a:lnTo>
                <a:lnTo>
                  <a:pt x="2052066" y="1548377"/>
                </a:lnTo>
                <a:lnTo>
                  <a:pt x="0" y="1548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47" name="Freeform 747">
            <a:extLst>
              <a:ext uri="{FF2B5EF4-FFF2-40B4-BE49-F238E27FC236}">
                <a16:creationId xmlns:a16="http://schemas.microsoft.com/office/drawing/2014/main" id="{BB9EE139-D822-5EFE-DA02-0C57DE0C0C4C}"/>
              </a:ext>
            </a:extLst>
          </p:cNvPr>
          <p:cNvSpPr/>
          <p:nvPr/>
        </p:nvSpPr>
        <p:spPr>
          <a:xfrm>
            <a:off x="7911345" y="8408913"/>
            <a:ext cx="2465311" cy="832042"/>
          </a:xfrm>
          <a:custGeom>
            <a:avLst/>
            <a:gdLst/>
            <a:ahLst/>
            <a:cxnLst/>
            <a:rect l="l" t="t" r="r" b="b"/>
            <a:pathLst>
              <a:path w="2465311" h="832042">
                <a:moveTo>
                  <a:pt x="0" y="0"/>
                </a:moveTo>
                <a:lnTo>
                  <a:pt x="2465310" y="0"/>
                </a:lnTo>
                <a:lnTo>
                  <a:pt x="2465310" y="832043"/>
                </a:lnTo>
                <a:lnTo>
                  <a:pt x="0" y="83204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48" name="Group 748">
            <a:extLst>
              <a:ext uri="{FF2B5EF4-FFF2-40B4-BE49-F238E27FC236}">
                <a16:creationId xmlns:a16="http://schemas.microsoft.com/office/drawing/2014/main" id="{703CF3E2-381D-E2A1-A1F6-9B47DE8C22FB}"/>
              </a:ext>
            </a:extLst>
          </p:cNvPr>
          <p:cNvGrpSpPr/>
          <p:nvPr/>
        </p:nvGrpSpPr>
        <p:grpSpPr>
          <a:xfrm>
            <a:off x="3453727" y="6067247"/>
            <a:ext cx="3734507" cy="1485790"/>
            <a:chOff x="0" y="0"/>
            <a:chExt cx="4979343" cy="1981053"/>
          </a:xfrm>
        </p:grpSpPr>
        <p:grpSp>
          <p:nvGrpSpPr>
            <p:cNvPr id="749" name="Group 749">
              <a:extLst>
                <a:ext uri="{FF2B5EF4-FFF2-40B4-BE49-F238E27FC236}">
                  <a16:creationId xmlns:a16="http://schemas.microsoft.com/office/drawing/2014/main" id="{ED0390AF-3681-A8AB-7AAF-949CFBD0F556}"/>
                </a:ext>
              </a:extLst>
            </p:cNvPr>
            <p:cNvGrpSpPr/>
            <p:nvPr/>
          </p:nvGrpSpPr>
          <p:grpSpPr>
            <a:xfrm rot="-1624402">
              <a:off x="2190044" y="182294"/>
              <a:ext cx="1014849" cy="887993"/>
              <a:chOff x="0" y="0"/>
              <a:chExt cx="812800" cy="711200"/>
            </a:xfrm>
          </p:grpSpPr>
          <p:sp>
            <p:nvSpPr>
              <p:cNvPr id="750" name="Freeform 750">
                <a:extLst>
                  <a:ext uri="{FF2B5EF4-FFF2-40B4-BE49-F238E27FC236}">
                    <a16:creationId xmlns:a16="http://schemas.microsoft.com/office/drawing/2014/main" id="{2511A865-4170-8D74-82EB-36B2A4643B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>
                <a:extLst>
                  <a:ext uri="{FF2B5EF4-FFF2-40B4-BE49-F238E27FC236}">
                    <a16:creationId xmlns:a16="http://schemas.microsoft.com/office/drawing/2014/main" id="{C9FA57CE-4B7C-C36B-650A-3719510D6659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2" name="Group 752">
              <a:extLst>
                <a:ext uri="{FF2B5EF4-FFF2-40B4-BE49-F238E27FC236}">
                  <a16:creationId xmlns:a16="http://schemas.microsoft.com/office/drawing/2014/main" id="{ED04D3AC-02E7-5703-911F-F70466F2CA10}"/>
                </a:ext>
              </a:extLst>
            </p:cNvPr>
            <p:cNvGrpSpPr/>
            <p:nvPr/>
          </p:nvGrpSpPr>
          <p:grpSpPr>
            <a:xfrm rot="-5281159">
              <a:off x="2040325" y="343834"/>
              <a:ext cx="433789" cy="412554"/>
              <a:chOff x="0" y="0"/>
              <a:chExt cx="747806" cy="711200"/>
            </a:xfrm>
          </p:grpSpPr>
          <p:sp>
            <p:nvSpPr>
              <p:cNvPr id="753" name="Freeform 753">
                <a:extLst>
                  <a:ext uri="{FF2B5EF4-FFF2-40B4-BE49-F238E27FC236}">
                    <a16:creationId xmlns:a16="http://schemas.microsoft.com/office/drawing/2014/main" id="{9043469E-DE93-CE2C-03E2-3CE4B50658C2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>
                <a:extLst>
                  <a:ext uri="{FF2B5EF4-FFF2-40B4-BE49-F238E27FC236}">
                    <a16:creationId xmlns:a16="http://schemas.microsoft.com/office/drawing/2014/main" id="{77083473-2C4E-D66F-062B-59FAAD9EBEA7}"/>
                  </a:ext>
                </a:extLst>
              </p:cNvPr>
              <p:cNvSpPr txBox="1"/>
              <p:nvPr/>
            </p:nvSpPr>
            <p:spPr>
              <a:xfrm>
                <a:off x="116845" y="273050"/>
                <a:ext cx="514117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5" name="Group 755">
              <a:extLst>
                <a:ext uri="{FF2B5EF4-FFF2-40B4-BE49-F238E27FC236}">
                  <a16:creationId xmlns:a16="http://schemas.microsoft.com/office/drawing/2014/main" id="{64FDB7CA-8E7D-E617-0BAD-66A1EC522551}"/>
                </a:ext>
              </a:extLst>
            </p:cNvPr>
            <p:cNvGrpSpPr/>
            <p:nvPr/>
          </p:nvGrpSpPr>
          <p:grpSpPr>
            <a:xfrm rot="-3250671">
              <a:off x="2672806" y="101514"/>
              <a:ext cx="49326" cy="475343"/>
              <a:chOff x="0" y="0"/>
              <a:chExt cx="24256" cy="233747"/>
            </a:xfrm>
          </p:grpSpPr>
          <p:sp>
            <p:nvSpPr>
              <p:cNvPr id="756" name="Freeform 756">
                <a:extLst>
                  <a:ext uri="{FF2B5EF4-FFF2-40B4-BE49-F238E27FC236}">
                    <a16:creationId xmlns:a16="http://schemas.microsoft.com/office/drawing/2014/main" id="{C225C1A8-ADEC-B66D-CE0F-8031E4D3EF14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>
                <a:extLst>
                  <a:ext uri="{FF2B5EF4-FFF2-40B4-BE49-F238E27FC236}">
                    <a16:creationId xmlns:a16="http://schemas.microsoft.com/office/drawing/2014/main" id="{0DB5C971-88F2-23B5-E2F5-F709A713A42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4256" cy="2908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8" name="Group 758">
              <a:extLst>
                <a:ext uri="{FF2B5EF4-FFF2-40B4-BE49-F238E27FC236}">
                  <a16:creationId xmlns:a16="http://schemas.microsoft.com/office/drawing/2014/main" id="{1FDC3C4E-276F-32F8-7EFA-10155D1F3B2B}"/>
                </a:ext>
              </a:extLst>
            </p:cNvPr>
            <p:cNvGrpSpPr/>
            <p:nvPr/>
          </p:nvGrpSpPr>
          <p:grpSpPr>
            <a:xfrm rot="-2995327">
              <a:off x="2635076" y="47938"/>
              <a:ext cx="39144" cy="396579"/>
              <a:chOff x="0" y="0"/>
              <a:chExt cx="19249" cy="195016"/>
            </a:xfrm>
          </p:grpSpPr>
          <p:sp>
            <p:nvSpPr>
              <p:cNvPr id="759" name="Freeform 759">
                <a:extLst>
                  <a:ext uri="{FF2B5EF4-FFF2-40B4-BE49-F238E27FC236}">
                    <a16:creationId xmlns:a16="http://schemas.microsoft.com/office/drawing/2014/main" id="{C44F995B-5BEB-3DE4-C11F-920C57977ED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>
                <a:extLst>
                  <a:ext uri="{FF2B5EF4-FFF2-40B4-BE49-F238E27FC236}">
                    <a16:creationId xmlns:a16="http://schemas.microsoft.com/office/drawing/2014/main" id="{18FCCC2C-BF12-2C9D-3B5C-A4C7472936D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1" name="Group 761">
              <a:extLst>
                <a:ext uri="{FF2B5EF4-FFF2-40B4-BE49-F238E27FC236}">
                  <a16:creationId xmlns:a16="http://schemas.microsoft.com/office/drawing/2014/main" id="{035E3894-3C6E-4E12-961F-A91681BDB5FA}"/>
                </a:ext>
              </a:extLst>
            </p:cNvPr>
            <p:cNvGrpSpPr/>
            <p:nvPr/>
          </p:nvGrpSpPr>
          <p:grpSpPr>
            <a:xfrm>
              <a:off x="2490321" y="103587"/>
              <a:ext cx="39144" cy="396579"/>
              <a:chOff x="0" y="0"/>
              <a:chExt cx="19249" cy="195016"/>
            </a:xfrm>
          </p:grpSpPr>
          <p:sp>
            <p:nvSpPr>
              <p:cNvPr id="762" name="Freeform 762">
                <a:extLst>
                  <a:ext uri="{FF2B5EF4-FFF2-40B4-BE49-F238E27FC236}">
                    <a16:creationId xmlns:a16="http://schemas.microsoft.com/office/drawing/2014/main" id="{A5521F98-5C8F-0B5E-80D4-7255B3131943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>
                <a:extLst>
                  <a:ext uri="{FF2B5EF4-FFF2-40B4-BE49-F238E27FC236}">
                    <a16:creationId xmlns:a16="http://schemas.microsoft.com/office/drawing/2014/main" id="{108B82A7-DDD6-BCAF-945A-89AAFCE2498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4" name="Group 764">
              <a:extLst>
                <a:ext uri="{FF2B5EF4-FFF2-40B4-BE49-F238E27FC236}">
                  <a16:creationId xmlns:a16="http://schemas.microsoft.com/office/drawing/2014/main" id="{7DA0F30C-A2DD-E3FD-866B-161F0C8301E7}"/>
                </a:ext>
              </a:extLst>
            </p:cNvPr>
            <p:cNvGrpSpPr/>
            <p:nvPr/>
          </p:nvGrpSpPr>
          <p:grpSpPr>
            <a:xfrm rot="-2829512">
              <a:off x="2852749" y="311816"/>
              <a:ext cx="63600" cy="316764"/>
              <a:chOff x="0" y="0"/>
              <a:chExt cx="31275" cy="155767"/>
            </a:xfrm>
          </p:grpSpPr>
          <p:sp>
            <p:nvSpPr>
              <p:cNvPr id="765" name="Freeform 765">
                <a:extLst>
                  <a:ext uri="{FF2B5EF4-FFF2-40B4-BE49-F238E27FC236}">
                    <a16:creationId xmlns:a16="http://schemas.microsoft.com/office/drawing/2014/main" id="{8D65EC42-6087-1903-7660-AE23F22F6B70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>
                <a:extLst>
                  <a:ext uri="{FF2B5EF4-FFF2-40B4-BE49-F238E27FC236}">
                    <a16:creationId xmlns:a16="http://schemas.microsoft.com/office/drawing/2014/main" id="{0560094A-26BF-E89F-DB08-6FB4D9EB8D1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7" name="Group 767">
              <a:extLst>
                <a:ext uri="{FF2B5EF4-FFF2-40B4-BE49-F238E27FC236}">
                  <a16:creationId xmlns:a16="http://schemas.microsoft.com/office/drawing/2014/main" id="{18E68258-BE11-CEAA-E730-73465EA7F911}"/>
                </a:ext>
              </a:extLst>
            </p:cNvPr>
            <p:cNvGrpSpPr/>
            <p:nvPr/>
          </p:nvGrpSpPr>
          <p:grpSpPr>
            <a:xfrm rot="-2700000">
              <a:off x="2558258" y="134554"/>
              <a:ext cx="92384" cy="259681"/>
              <a:chOff x="0" y="0"/>
              <a:chExt cx="45429" cy="127697"/>
            </a:xfrm>
          </p:grpSpPr>
          <p:sp>
            <p:nvSpPr>
              <p:cNvPr id="768" name="Freeform 768">
                <a:extLst>
                  <a:ext uri="{FF2B5EF4-FFF2-40B4-BE49-F238E27FC236}">
                    <a16:creationId xmlns:a16="http://schemas.microsoft.com/office/drawing/2014/main" id="{D3FEFA3C-71C3-CE73-CEB2-2F25B576703C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>
                <a:extLst>
                  <a:ext uri="{FF2B5EF4-FFF2-40B4-BE49-F238E27FC236}">
                    <a16:creationId xmlns:a16="http://schemas.microsoft.com/office/drawing/2014/main" id="{A8348AE2-76BF-10FE-DDFC-C7058B712FC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0" name="Group 770">
              <a:extLst>
                <a:ext uri="{FF2B5EF4-FFF2-40B4-BE49-F238E27FC236}">
                  <a16:creationId xmlns:a16="http://schemas.microsoft.com/office/drawing/2014/main" id="{17B023E9-0737-FDAB-9215-0CB1C4E68EEE}"/>
                </a:ext>
              </a:extLst>
            </p:cNvPr>
            <p:cNvGrpSpPr/>
            <p:nvPr/>
          </p:nvGrpSpPr>
          <p:grpSpPr>
            <a:xfrm rot="97048">
              <a:off x="2444129" y="303129"/>
              <a:ext cx="92384" cy="259681"/>
              <a:chOff x="0" y="0"/>
              <a:chExt cx="45429" cy="127697"/>
            </a:xfrm>
          </p:grpSpPr>
          <p:sp>
            <p:nvSpPr>
              <p:cNvPr id="771" name="Freeform 771">
                <a:extLst>
                  <a:ext uri="{FF2B5EF4-FFF2-40B4-BE49-F238E27FC236}">
                    <a16:creationId xmlns:a16="http://schemas.microsoft.com/office/drawing/2014/main" id="{E0E81CFA-717A-CEB4-D21D-E614FC42C709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>
                <a:extLst>
                  <a:ext uri="{FF2B5EF4-FFF2-40B4-BE49-F238E27FC236}">
                    <a16:creationId xmlns:a16="http://schemas.microsoft.com/office/drawing/2014/main" id="{67A8E23C-D65A-934A-0434-186CEDC2506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3" name="Group 773">
              <a:extLst>
                <a:ext uri="{FF2B5EF4-FFF2-40B4-BE49-F238E27FC236}">
                  <a16:creationId xmlns:a16="http://schemas.microsoft.com/office/drawing/2014/main" id="{A1073212-5A27-F77C-0E1C-BAB25AB89184}"/>
                </a:ext>
              </a:extLst>
            </p:cNvPr>
            <p:cNvGrpSpPr/>
            <p:nvPr/>
          </p:nvGrpSpPr>
          <p:grpSpPr>
            <a:xfrm>
              <a:off x="2411089" y="232276"/>
              <a:ext cx="317835" cy="317835"/>
              <a:chOff x="0" y="0"/>
              <a:chExt cx="812800" cy="812800"/>
            </a:xfrm>
          </p:grpSpPr>
          <p:sp>
            <p:nvSpPr>
              <p:cNvPr id="774" name="Freeform 774">
                <a:extLst>
                  <a:ext uri="{FF2B5EF4-FFF2-40B4-BE49-F238E27FC236}">
                    <a16:creationId xmlns:a16="http://schemas.microsoft.com/office/drawing/2014/main" id="{D930E766-50FA-BD46-E9AA-B33A6C69CD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>
                <a:extLst>
                  <a:ext uri="{FF2B5EF4-FFF2-40B4-BE49-F238E27FC236}">
                    <a16:creationId xmlns:a16="http://schemas.microsoft.com/office/drawing/2014/main" id="{FC028C58-99A6-F28C-6B7F-1A0B3C45259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6" name="Group 776">
              <a:extLst>
                <a:ext uri="{FF2B5EF4-FFF2-40B4-BE49-F238E27FC236}">
                  <a16:creationId xmlns:a16="http://schemas.microsoft.com/office/drawing/2014/main" id="{F0F9C478-11FC-6D7F-8D10-3FAB3352A604}"/>
                </a:ext>
              </a:extLst>
            </p:cNvPr>
            <p:cNvGrpSpPr/>
            <p:nvPr/>
          </p:nvGrpSpPr>
          <p:grpSpPr>
            <a:xfrm rot="-7010399">
              <a:off x="2271674" y="291845"/>
              <a:ext cx="63600" cy="316764"/>
              <a:chOff x="0" y="0"/>
              <a:chExt cx="31275" cy="155767"/>
            </a:xfrm>
          </p:grpSpPr>
          <p:sp>
            <p:nvSpPr>
              <p:cNvPr id="777" name="Freeform 777">
                <a:extLst>
                  <a:ext uri="{FF2B5EF4-FFF2-40B4-BE49-F238E27FC236}">
                    <a16:creationId xmlns:a16="http://schemas.microsoft.com/office/drawing/2014/main" id="{51E5CDEF-A095-956F-F424-6E8A43258B74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>
                <a:extLst>
                  <a:ext uri="{FF2B5EF4-FFF2-40B4-BE49-F238E27FC236}">
                    <a16:creationId xmlns:a16="http://schemas.microsoft.com/office/drawing/2014/main" id="{53FF6C1B-85B2-C11B-E670-004D7AADE6F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9" name="Group 779">
              <a:extLst>
                <a:ext uri="{FF2B5EF4-FFF2-40B4-BE49-F238E27FC236}">
                  <a16:creationId xmlns:a16="http://schemas.microsoft.com/office/drawing/2014/main" id="{10553900-5FAE-71CE-5725-70624D53109F}"/>
                </a:ext>
              </a:extLst>
            </p:cNvPr>
            <p:cNvGrpSpPr/>
            <p:nvPr/>
          </p:nvGrpSpPr>
          <p:grpSpPr>
            <a:xfrm rot="-5400000">
              <a:off x="1451189" y="1191586"/>
              <a:ext cx="193358" cy="293328"/>
              <a:chOff x="0" y="0"/>
              <a:chExt cx="95083" cy="144243"/>
            </a:xfrm>
          </p:grpSpPr>
          <p:sp>
            <p:nvSpPr>
              <p:cNvPr id="780" name="Freeform 780">
                <a:extLst>
                  <a:ext uri="{FF2B5EF4-FFF2-40B4-BE49-F238E27FC236}">
                    <a16:creationId xmlns:a16="http://schemas.microsoft.com/office/drawing/2014/main" id="{02802FBA-DFC3-CDEF-5EE8-8074CD1E6650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>
                <a:extLst>
                  <a:ext uri="{FF2B5EF4-FFF2-40B4-BE49-F238E27FC236}">
                    <a16:creationId xmlns:a16="http://schemas.microsoft.com/office/drawing/2014/main" id="{FED35FF7-CDAA-7BBE-2AD7-FAB31789BC3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95083" cy="201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2" name="Group 782">
              <a:extLst>
                <a:ext uri="{FF2B5EF4-FFF2-40B4-BE49-F238E27FC236}">
                  <a16:creationId xmlns:a16="http://schemas.microsoft.com/office/drawing/2014/main" id="{53FD0845-E8BC-2D37-8ECF-540716117CA9}"/>
                </a:ext>
              </a:extLst>
            </p:cNvPr>
            <p:cNvGrpSpPr/>
            <p:nvPr/>
          </p:nvGrpSpPr>
          <p:grpSpPr>
            <a:xfrm rot="-2158100">
              <a:off x="1093046" y="1106341"/>
              <a:ext cx="206103" cy="313222"/>
              <a:chOff x="0" y="0"/>
              <a:chExt cx="101350" cy="154025"/>
            </a:xfrm>
          </p:grpSpPr>
          <p:sp>
            <p:nvSpPr>
              <p:cNvPr id="783" name="Freeform 783">
                <a:extLst>
                  <a:ext uri="{FF2B5EF4-FFF2-40B4-BE49-F238E27FC236}">
                    <a16:creationId xmlns:a16="http://schemas.microsoft.com/office/drawing/2014/main" id="{46FBA50C-3A73-B9FE-7052-E031BA9895EB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>
                <a:extLst>
                  <a:ext uri="{FF2B5EF4-FFF2-40B4-BE49-F238E27FC236}">
                    <a16:creationId xmlns:a16="http://schemas.microsoft.com/office/drawing/2014/main" id="{470EF4F1-B50A-3618-4C8F-5CAFF892D85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01350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785" name="AutoShape 785">
              <a:extLst>
                <a:ext uri="{FF2B5EF4-FFF2-40B4-BE49-F238E27FC236}">
                  <a16:creationId xmlns:a16="http://schemas.microsoft.com/office/drawing/2014/main" id="{A6D0EBF5-CE30-FD05-1B72-113E6541DCE8}"/>
                </a:ext>
              </a:extLst>
            </p:cNvPr>
            <p:cNvSpPr/>
            <p:nvPr/>
          </p:nvSpPr>
          <p:spPr>
            <a:xfrm>
              <a:off x="1194488" y="1112704"/>
              <a:ext cx="462427" cy="14250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86" name="Group 786">
              <a:extLst>
                <a:ext uri="{FF2B5EF4-FFF2-40B4-BE49-F238E27FC236}">
                  <a16:creationId xmlns:a16="http://schemas.microsoft.com/office/drawing/2014/main" id="{FA4D977C-45B2-6FBC-D9C2-A69634CBDD70}"/>
                </a:ext>
              </a:extLst>
            </p:cNvPr>
            <p:cNvGrpSpPr/>
            <p:nvPr/>
          </p:nvGrpSpPr>
          <p:grpSpPr>
            <a:xfrm rot="-2039154">
              <a:off x="1160626" y="1147361"/>
              <a:ext cx="243603" cy="391386"/>
              <a:chOff x="0" y="0"/>
              <a:chExt cx="119791" cy="192462"/>
            </a:xfrm>
          </p:grpSpPr>
          <p:sp>
            <p:nvSpPr>
              <p:cNvPr id="787" name="Freeform 787">
                <a:extLst>
                  <a:ext uri="{FF2B5EF4-FFF2-40B4-BE49-F238E27FC236}">
                    <a16:creationId xmlns:a16="http://schemas.microsoft.com/office/drawing/2014/main" id="{D2EDFFD6-5E62-EBA1-0CD8-8D48C3ED2D62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>
                <a:extLst>
                  <a:ext uri="{FF2B5EF4-FFF2-40B4-BE49-F238E27FC236}">
                    <a16:creationId xmlns:a16="http://schemas.microsoft.com/office/drawing/2014/main" id="{854720A8-075D-4E87-2084-B85617A8E00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9791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9" name="Group 789">
              <a:extLst>
                <a:ext uri="{FF2B5EF4-FFF2-40B4-BE49-F238E27FC236}">
                  <a16:creationId xmlns:a16="http://schemas.microsoft.com/office/drawing/2014/main" id="{897FB444-74AC-811F-F922-C4A32814D586}"/>
                </a:ext>
              </a:extLst>
            </p:cNvPr>
            <p:cNvGrpSpPr/>
            <p:nvPr/>
          </p:nvGrpSpPr>
          <p:grpSpPr>
            <a:xfrm rot="-5400000">
              <a:off x="1294218" y="1336144"/>
              <a:ext cx="193358" cy="281160"/>
              <a:chOff x="0" y="0"/>
              <a:chExt cx="95083" cy="138259"/>
            </a:xfrm>
          </p:grpSpPr>
          <p:sp>
            <p:nvSpPr>
              <p:cNvPr id="790" name="Freeform 790">
                <a:extLst>
                  <a:ext uri="{FF2B5EF4-FFF2-40B4-BE49-F238E27FC236}">
                    <a16:creationId xmlns:a16="http://schemas.microsoft.com/office/drawing/2014/main" id="{6AE9C379-3E64-0185-E15F-BAA06CB6F11F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>
                <a:extLst>
                  <a:ext uri="{FF2B5EF4-FFF2-40B4-BE49-F238E27FC236}">
                    <a16:creationId xmlns:a16="http://schemas.microsoft.com/office/drawing/2014/main" id="{4BB87B19-EA4D-9968-8F55-A6DB987F4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95083" cy="195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2" name="Group 792">
              <a:extLst>
                <a:ext uri="{FF2B5EF4-FFF2-40B4-BE49-F238E27FC236}">
                  <a16:creationId xmlns:a16="http://schemas.microsoft.com/office/drawing/2014/main" id="{4D9BB930-1D2E-6F9A-C0AD-5AF3B995770F}"/>
                </a:ext>
              </a:extLst>
            </p:cNvPr>
            <p:cNvGrpSpPr/>
            <p:nvPr/>
          </p:nvGrpSpPr>
          <p:grpSpPr>
            <a:xfrm rot="-7643162">
              <a:off x="1470494" y="1266121"/>
              <a:ext cx="146302" cy="335301"/>
              <a:chOff x="0" y="0"/>
              <a:chExt cx="71943" cy="164882"/>
            </a:xfrm>
          </p:grpSpPr>
          <p:sp>
            <p:nvSpPr>
              <p:cNvPr id="793" name="Freeform 793">
                <a:extLst>
                  <a:ext uri="{FF2B5EF4-FFF2-40B4-BE49-F238E27FC236}">
                    <a16:creationId xmlns:a16="http://schemas.microsoft.com/office/drawing/2014/main" id="{CCA030F6-40B6-035F-F967-8B1FFA764288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>
                <a:extLst>
                  <a:ext uri="{FF2B5EF4-FFF2-40B4-BE49-F238E27FC236}">
                    <a16:creationId xmlns:a16="http://schemas.microsoft.com/office/drawing/2014/main" id="{1EF985A8-B242-73CE-1F47-80EC0799453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1943" cy="222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5" name="Group 795">
              <a:extLst>
                <a:ext uri="{FF2B5EF4-FFF2-40B4-BE49-F238E27FC236}">
                  <a16:creationId xmlns:a16="http://schemas.microsoft.com/office/drawing/2014/main" id="{69EA8803-354A-038F-B978-05CDC47A4D56}"/>
                </a:ext>
              </a:extLst>
            </p:cNvPr>
            <p:cNvGrpSpPr/>
            <p:nvPr/>
          </p:nvGrpSpPr>
          <p:grpSpPr>
            <a:xfrm rot="-5522227">
              <a:off x="1379481" y="1142049"/>
              <a:ext cx="227245" cy="391386"/>
              <a:chOff x="0" y="0"/>
              <a:chExt cx="111747" cy="192462"/>
            </a:xfrm>
          </p:grpSpPr>
          <p:sp>
            <p:nvSpPr>
              <p:cNvPr id="796" name="Freeform 796">
                <a:extLst>
                  <a:ext uri="{FF2B5EF4-FFF2-40B4-BE49-F238E27FC236}">
                    <a16:creationId xmlns:a16="http://schemas.microsoft.com/office/drawing/2014/main" id="{74FFB2FA-8383-846F-B342-E37CCB74EB8A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>
                <a:extLst>
                  <a:ext uri="{FF2B5EF4-FFF2-40B4-BE49-F238E27FC236}">
                    <a16:creationId xmlns:a16="http://schemas.microsoft.com/office/drawing/2014/main" id="{4CAC8C59-3C2E-78B9-2F43-C3C61D5ED7D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8" name="Group 798">
              <a:extLst>
                <a:ext uri="{FF2B5EF4-FFF2-40B4-BE49-F238E27FC236}">
                  <a16:creationId xmlns:a16="http://schemas.microsoft.com/office/drawing/2014/main" id="{8A8F8CB6-9BB4-E912-5DDB-5C5695A06180}"/>
                </a:ext>
              </a:extLst>
            </p:cNvPr>
            <p:cNvGrpSpPr/>
            <p:nvPr/>
          </p:nvGrpSpPr>
          <p:grpSpPr>
            <a:xfrm rot="-2300080">
              <a:off x="1082475" y="1057055"/>
              <a:ext cx="227245" cy="391386"/>
              <a:chOff x="0" y="0"/>
              <a:chExt cx="111747" cy="192462"/>
            </a:xfrm>
          </p:grpSpPr>
          <p:sp>
            <p:nvSpPr>
              <p:cNvPr id="799" name="Freeform 799">
                <a:extLst>
                  <a:ext uri="{FF2B5EF4-FFF2-40B4-BE49-F238E27FC236}">
                    <a16:creationId xmlns:a16="http://schemas.microsoft.com/office/drawing/2014/main" id="{816021DA-39D2-B477-8234-5076ACEF7CCB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>
                <a:extLst>
                  <a:ext uri="{FF2B5EF4-FFF2-40B4-BE49-F238E27FC236}">
                    <a16:creationId xmlns:a16="http://schemas.microsoft.com/office/drawing/2014/main" id="{2FAEEA4D-B488-5139-2EC3-C8854CA2E15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1" name="Group 801">
              <a:extLst>
                <a:ext uri="{FF2B5EF4-FFF2-40B4-BE49-F238E27FC236}">
                  <a16:creationId xmlns:a16="http://schemas.microsoft.com/office/drawing/2014/main" id="{84703D22-CB20-19D3-AB13-507A59045498}"/>
                </a:ext>
              </a:extLst>
            </p:cNvPr>
            <p:cNvGrpSpPr/>
            <p:nvPr/>
          </p:nvGrpSpPr>
          <p:grpSpPr>
            <a:xfrm rot="-9175613">
              <a:off x="2272418" y="1549734"/>
              <a:ext cx="97087" cy="167622"/>
              <a:chOff x="0" y="0"/>
              <a:chExt cx="47742" cy="82427"/>
            </a:xfrm>
          </p:grpSpPr>
          <p:sp>
            <p:nvSpPr>
              <p:cNvPr id="802" name="Freeform 802">
                <a:extLst>
                  <a:ext uri="{FF2B5EF4-FFF2-40B4-BE49-F238E27FC236}">
                    <a16:creationId xmlns:a16="http://schemas.microsoft.com/office/drawing/2014/main" id="{C6D0ECBC-6BD1-46F8-9664-1D6DEF8576A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>
                <a:extLst>
                  <a:ext uri="{FF2B5EF4-FFF2-40B4-BE49-F238E27FC236}">
                    <a16:creationId xmlns:a16="http://schemas.microsoft.com/office/drawing/2014/main" id="{1B82FC11-2A4E-9CC2-BEBF-9434F5E10C5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4" name="Group 804">
              <a:extLst>
                <a:ext uri="{FF2B5EF4-FFF2-40B4-BE49-F238E27FC236}">
                  <a16:creationId xmlns:a16="http://schemas.microsoft.com/office/drawing/2014/main" id="{14ED52EF-57F2-A028-A6F3-317C0F00E58A}"/>
                </a:ext>
              </a:extLst>
            </p:cNvPr>
            <p:cNvGrpSpPr/>
            <p:nvPr/>
          </p:nvGrpSpPr>
          <p:grpSpPr>
            <a:xfrm rot="-7512663">
              <a:off x="2329352" y="1467965"/>
              <a:ext cx="109588" cy="313222"/>
              <a:chOff x="0" y="0"/>
              <a:chExt cx="53889" cy="154025"/>
            </a:xfrm>
          </p:grpSpPr>
          <p:sp>
            <p:nvSpPr>
              <p:cNvPr id="805" name="Freeform 805">
                <a:extLst>
                  <a:ext uri="{FF2B5EF4-FFF2-40B4-BE49-F238E27FC236}">
                    <a16:creationId xmlns:a16="http://schemas.microsoft.com/office/drawing/2014/main" id="{1937F289-BAC0-8245-6C7D-1B4ACA591A24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>
                <a:extLst>
                  <a:ext uri="{FF2B5EF4-FFF2-40B4-BE49-F238E27FC236}">
                    <a16:creationId xmlns:a16="http://schemas.microsoft.com/office/drawing/2014/main" id="{3B890CDD-96F5-BEAB-9360-BB80801330D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7" name="Group 807">
              <a:extLst>
                <a:ext uri="{FF2B5EF4-FFF2-40B4-BE49-F238E27FC236}">
                  <a16:creationId xmlns:a16="http://schemas.microsoft.com/office/drawing/2014/main" id="{5E359D3D-7DAF-8622-A8C9-3A12F6AB943E}"/>
                </a:ext>
              </a:extLst>
            </p:cNvPr>
            <p:cNvGrpSpPr/>
            <p:nvPr/>
          </p:nvGrpSpPr>
          <p:grpSpPr>
            <a:xfrm rot="8556837">
              <a:off x="2265261" y="1769956"/>
              <a:ext cx="179940" cy="145431"/>
              <a:chOff x="0" y="0"/>
              <a:chExt cx="88484" cy="71515"/>
            </a:xfrm>
          </p:grpSpPr>
          <p:sp>
            <p:nvSpPr>
              <p:cNvPr id="808" name="Freeform 808">
                <a:extLst>
                  <a:ext uri="{FF2B5EF4-FFF2-40B4-BE49-F238E27FC236}">
                    <a16:creationId xmlns:a16="http://schemas.microsoft.com/office/drawing/2014/main" id="{C9571ABB-2960-A911-EC7A-3CBC939EB25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>
                <a:extLst>
                  <a:ext uri="{FF2B5EF4-FFF2-40B4-BE49-F238E27FC236}">
                    <a16:creationId xmlns:a16="http://schemas.microsoft.com/office/drawing/2014/main" id="{079D404B-9E93-7E35-8039-5B0688386F5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0" name="Group 810">
              <a:extLst>
                <a:ext uri="{FF2B5EF4-FFF2-40B4-BE49-F238E27FC236}">
                  <a16:creationId xmlns:a16="http://schemas.microsoft.com/office/drawing/2014/main" id="{C7B79C0B-69F4-699E-CD6D-D3345BADC080}"/>
                </a:ext>
              </a:extLst>
            </p:cNvPr>
            <p:cNvGrpSpPr/>
            <p:nvPr/>
          </p:nvGrpSpPr>
          <p:grpSpPr>
            <a:xfrm rot="-10699013">
              <a:off x="2238888" y="1652401"/>
              <a:ext cx="109795" cy="299191"/>
              <a:chOff x="0" y="0"/>
              <a:chExt cx="53991" cy="147126"/>
            </a:xfrm>
          </p:grpSpPr>
          <p:sp>
            <p:nvSpPr>
              <p:cNvPr id="811" name="Freeform 811">
                <a:extLst>
                  <a:ext uri="{FF2B5EF4-FFF2-40B4-BE49-F238E27FC236}">
                    <a16:creationId xmlns:a16="http://schemas.microsoft.com/office/drawing/2014/main" id="{00BC0B91-9EEF-1CF7-1E4A-942B01CB5E8F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>
                <a:extLst>
                  <a:ext uri="{FF2B5EF4-FFF2-40B4-BE49-F238E27FC236}">
                    <a16:creationId xmlns:a16="http://schemas.microsoft.com/office/drawing/2014/main" id="{02D508E4-A6E8-3738-49C4-8AF33590657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3" name="Group 813">
              <a:extLst>
                <a:ext uri="{FF2B5EF4-FFF2-40B4-BE49-F238E27FC236}">
                  <a16:creationId xmlns:a16="http://schemas.microsoft.com/office/drawing/2014/main" id="{A7E7774B-2954-B971-BCB9-3B886EF98061}"/>
                </a:ext>
              </a:extLst>
            </p:cNvPr>
            <p:cNvGrpSpPr/>
            <p:nvPr/>
          </p:nvGrpSpPr>
          <p:grpSpPr>
            <a:xfrm rot="-8924656">
              <a:off x="2462842" y="1464535"/>
              <a:ext cx="154211" cy="358250"/>
              <a:chOff x="0" y="0"/>
              <a:chExt cx="75833" cy="176168"/>
            </a:xfrm>
          </p:grpSpPr>
          <p:sp>
            <p:nvSpPr>
              <p:cNvPr id="814" name="Freeform 814">
                <a:extLst>
                  <a:ext uri="{FF2B5EF4-FFF2-40B4-BE49-F238E27FC236}">
                    <a16:creationId xmlns:a16="http://schemas.microsoft.com/office/drawing/2014/main" id="{410672BB-141B-F677-6CD1-DBBF7FA0D5C8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>
                <a:extLst>
                  <a:ext uri="{FF2B5EF4-FFF2-40B4-BE49-F238E27FC236}">
                    <a16:creationId xmlns:a16="http://schemas.microsoft.com/office/drawing/2014/main" id="{CE3B5029-BCDF-AD84-45AE-6F2FDC3F1A8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6" name="Group 816">
              <a:extLst>
                <a:ext uri="{FF2B5EF4-FFF2-40B4-BE49-F238E27FC236}">
                  <a16:creationId xmlns:a16="http://schemas.microsoft.com/office/drawing/2014/main" id="{147F2EBE-5507-0BE8-DEAC-781496558FE6}"/>
                </a:ext>
              </a:extLst>
            </p:cNvPr>
            <p:cNvGrpSpPr/>
            <p:nvPr/>
          </p:nvGrpSpPr>
          <p:grpSpPr>
            <a:xfrm rot="-9031634">
              <a:off x="2304018" y="1406282"/>
              <a:ext cx="264308" cy="435198"/>
              <a:chOff x="0" y="0"/>
              <a:chExt cx="129972" cy="214006"/>
            </a:xfrm>
          </p:grpSpPr>
          <p:sp>
            <p:nvSpPr>
              <p:cNvPr id="817" name="Freeform 817">
                <a:extLst>
                  <a:ext uri="{FF2B5EF4-FFF2-40B4-BE49-F238E27FC236}">
                    <a16:creationId xmlns:a16="http://schemas.microsoft.com/office/drawing/2014/main" id="{3AD6D2CC-E10F-D55A-1206-8715AC94DB62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>
                <a:extLst>
                  <a:ext uri="{FF2B5EF4-FFF2-40B4-BE49-F238E27FC236}">
                    <a16:creationId xmlns:a16="http://schemas.microsoft.com/office/drawing/2014/main" id="{308D2D7C-ABF9-B9C8-BE45-D5C89444178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9" name="Group 819">
              <a:extLst>
                <a:ext uri="{FF2B5EF4-FFF2-40B4-BE49-F238E27FC236}">
                  <a16:creationId xmlns:a16="http://schemas.microsoft.com/office/drawing/2014/main" id="{58A5E2E5-E711-B1A9-1F65-535961B0DAA1}"/>
                </a:ext>
              </a:extLst>
            </p:cNvPr>
            <p:cNvGrpSpPr/>
            <p:nvPr/>
          </p:nvGrpSpPr>
          <p:grpSpPr>
            <a:xfrm rot="-7700080">
              <a:off x="2296899" y="1736067"/>
              <a:ext cx="89266" cy="259189"/>
              <a:chOff x="0" y="0"/>
              <a:chExt cx="43896" cy="127455"/>
            </a:xfrm>
          </p:grpSpPr>
          <p:sp>
            <p:nvSpPr>
              <p:cNvPr id="820" name="Freeform 820">
                <a:extLst>
                  <a:ext uri="{FF2B5EF4-FFF2-40B4-BE49-F238E27FC236}">
                    <a16:creationId xmlns:a16="http://schemas.microsoft.com/office/drawing/2014/main" id="{9C8E9ADC-75E2-C937-07E3-B0A51A53CC40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>
                <a:extLst>
                  <a:ext uri="{FF2B5EF4-FFF2-40B4-BE49-F238E27FC236}">
                    <a16:creationId xmlns:a16="http://schemas.microsoft.com/office/drawing/2014/main" id="{6ACB906C-9BDE-9056-DD42-156182F256E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22" name="AutoShape 822">
              <a:extLst>
                <a:ext uri="{FF2B5EF4-FFF2-40B4-BE49-F238E27FC236}">
                  <a16:creationId xmlns:a16="http://schemas.microsoft.com/office/drawing/2014/main" id="{33B0E3F7-5165-51BD-CEF0-858CC57C176F}"/>
                </a:ext>
              </a:extLst>
            </p:cNvPr>
            <p:cNvSpPr/>
            <p:nvPr/>
          </p:nvSpPr>
          <p:spPr>
            <a:xfrm flipV="1">
              <a:off x="2293785" y="1643660"/>
              <a:ext cx="307882" cy="271881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3" name="Group 823">
              <a:extLst>
                <a:ext uri="{FF2B5EF4-FFF2-40B4-BE49-F238E27FC236}">
                  <a16:creationId xmlns:a16="http://schemas.microsoft.com/office/drawing/2014/main" id="{5C3B4D05-4725-3278-6C88-40D22BDDC644}"/>
                </a:ext>
              </a:extLst>
            </p:cNvPr>
            <p:cNvGrpSpPr/>
            <p:nvPr/>
          </p:nvGrpSpPr>
          <p:grpSpPr>
            <a:xfrm rot="9046825">
              <a:off x="2278339" y="1858869"/>
              <a:ext cx="126908" cy="69664"/>
              <a:chOff x="0" y="0"/>
              <a:chExt cx="62407" cy="34257"/>
            </a:xfrm>
          </p:grpSpPr>
          <p:sp>
            <p:nvSpPr>
              <p:cNvPr id="824" name="Freeform 824">
                <a:extLst>
                  <a:ext uri="{FF2B5EF4-FFF2-40B4-BE49-F238E27FC236}">
                    <a16:creationId xmlns:a16="http://schemas.microsoft.com/office/drawing/2014/main" id="{6DD32E63-49A5-AAC4-AAF0-22BE015FAEEB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5" name="TextBox 825">
                <a:extLst>
                  <a:ext uri="{FF2B5EF4-FFF2-40B4-BE49-F238E27FC236}">
                    <a16:creationId xmlns:a16="http://schemas.microsoft.com/office/drawing/2014/main" id="{88B11E62-831A-5C28-30C1-171AC6C6360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6" name="Group 826">
              <a:extLst>
                <a:ext uri="{FF2B5EF4-FFF2-40B4-BE49-F238E27FC236}">
                  <a16:creationId xmlns:a16="http://schemas.microsoft.com/office/drawing/2014/main" id="{6FC81526-46D2-DE55-FAF5-B8F390014C43}"/>
                </a:ext>
              </a:extLst>
            </p:cNvPr>
            <p:cNvGrpSpPr/>
            <p:nvPr/>
          </p:nvGrpSpPr>
          <p:grpSpPr>
            <a:xfrm rot="7624170">
              <a:off x="2494978" y="1417885"/>
              <a:ext cx="248362" cy="167064"/>
              <a:chOff x="0" y="0"/>
              <a:chExt cx="122131" cy="82153"/>
            </a:xfrm>
          </p:grpSpPr>
          <p:sp>
            <p:nvSpPr>
              <p:cNvPr id="827" name="Freeform 827">
                <a:extLst>
                  <a:ext uri="{FF2B5EF4-FFF2-40B4-BE49-F238E27FC236}">
                    <a16:creationId xmlns:a16="http://schemas.microsoft.com/office/drawing/2014/main" id="{90D22CE2-77D0-C1B5-00DB-01DCD19BEFBE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8" name="TextBox 828">
                <a:extLst>
                  <a:ext uri="{FF2B5EF4-FFF2-40B4-BE49-F238E27FC236}">
                    <a16:creationId xmlns:a16="http://schemas.microsoft.com/office/drawing/2014/main" id="{A63D131F-3C79-5F47-0DC6-8F4083E23E3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2131" cy="1393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9" name="Group 829">
              <a:extLst>
                <a:ext uri="{FF2B5EF4-FFF2-40B4-BE49-F238E27FC236}">
                  <a16:creationId xmlns:a16="http://schemas.microsoft.com/office/drawing/2014/main" id="{F4A70941-CA39-8727-9BF0-C98BA1AF3437}"/>
                </a:ext>
              </a:extLst>
            </p:cNvPr>
            <p:cNvGrpSpPr/>
            <p:nvPr/>
          </p:nvGrpSpPr>
          <p:grpSpPr>
            <a:xfrm rot="9447300">
              <a:off x="2354717" y="1368331"/>
              <a:ext cx="329828" cy="133155"/>
              <a:chOff x="0" y="0"/>
              <a:chExt cx="162191" cy="65478"/>
            </a:xfrm>
          </p:grpSpPr>
          <p:sp>
            <p:nvSpPr>
              <p:cNvPr id="830" name="Freeform 830">
                <a:extLst>
                  <a:ext uri="{FF2B5EF4-FFF2-40B4-BE49-F238E27FC236}">
                    <a16:creationId xmlns:a16="http://schemas.microsoft.com/office/drawing/2014/main" id="{CE89EC44-12F8-DC26-4B74-90028A136CCF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1" name="TextBox 831">
                <a:extLst>
                  <a:ext uri="{FF2B5EF4-FFF2-40B4-BE49-F238E27FC236}">
                    <a16:creationId xmlns:a16="http://schemas.microsoft.com/office/drawing/2014/main" id="{0F36DD1A-94D5-B6A0-36BB-C3DEAFAEAB6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2191" cy="122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2" name="Group 832">
              <a:extLst>
                <a:ext uri="{FF2B5EF4-FFF2-40B4-BE49-F238E27FC236}">
                  <a16:creationId xmlns:a16="http://schemas.microsoft.com/office/drawing/2014/main" id="{42025FBD-DEE1-BAB3-543F-49BE7590659D}"/>
                </a:ext>
              </a:extLst>
            </p:cNvPr>
            <p:cNvGrpSpPr/>
            <p:nvPr/>
          </p:nvGrpSpPr>
          <p:grpSpPr>
            <a:xfrm rot="9447300">
              <a:off x="2257806" y="1421484"/>
              <a:ext cx="248362" cy="170983"/>
              <a:chOff x="0" y="0"/>
              <a:chExt cx="122131" cy="84080"/>
            </a:xfrm>
          </p:grpSpPr>
          <p:sp>
            <p:nvSpPr>
              <p:cNvPr id="833" name="Freeform 833">
                <a:extLst>
                  <a:ext uri="{FF2B5EF4-FFF2-40B4-BE49-F238E27FC236}">
                    <a16:creationId xmlns:a16="http://schemas.microsoft.com/office/drawing/2014/main" id="{20471C5D-5248-D393-342F-3DF8CEE7C92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4" name="TextBox 834">
                <a:extLst>
                  <a:ext uri="{FF2B5EF4-FFF2-40B4-BE49-F238E27FC236}">
                    <a16:creationId xmlns:a16="http://schemas.microsoft.com/office/drawing/2014/main" id="{187C88B7-18EA-9201-2814-56695FE5BD8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2131" cy="1412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5" name="Group 835">
              <a:extLst>
                <a:ext uri="{FF2B5EF4-FFF2-40B4-BE49-F238E27FC236}">
                  <a16:creationId xmlns:a16="http://schemas.microsoft.com/office/drawing/2014/main" id="{B13FA89B-BD78-A8AA-C399-B67D7677A6C2}"/>
                </a:ext>
              </a:extLst>
            </p:cNvPr>
            <p:cNvGrpSpPr/>
            <p:nvPr/>
          </p:nvGrpSpPr>
          <p:grpSpPr>
            <a:xfrm rot="9447300">
              <a:off x="2234948" y="1520884"/>
              <a:ext cx="248362" cy="168197"/>
              <a:chOff x="0" y="0"/>
              <a:chExt cx="122131" cy="82710"/>
            </a:xfrm>
          </p:grpSpPr>
          <p:sp>
            <p:nvSpPr>
              <p:cNvPr id="836" name="Freeform 836">
                <a:extLst>
                  <a:ext uri="{FF2B5EF4-FFF2-40B4-BE49-F238E27FC236}">
                    <a16:creationId xmlns:a16="http://schemas.microsoft.com/office/drawing/2014/main" id="{CB7F15EA-F4DF-C635-AC0E-B018E7897830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7" name="TextBox 837">
                <a:extLst>
                  <a:ext uri="{FF2B5EF4-FFF2-40B4-BE49-F238E27FC236}">
                    <a16:creationId xmlns:a16="http://schemas.microsoft.com/office/drawing/2014/main" id="{B81356BA-939D-213C-80CC-6E05A7429D3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2131" cy="139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38" name="AutoShape 838">
              <a:extLst>
                <a:ext uri="{FF2B5EF4-FFF2-40B4-BE49-F238E27FC236}">
                  <a16:creationId xmlns:a16="http://schemas.microsoft.com/office/drawing/2014/main" id="{FB8693B2-B575-B05A-5458-A5DD108F651F}"/>
                </a:ext>
              </a:extLst>
            </p:cNvPr>
            <p:cNvSpPr/>
            <p:nvPr/>
          </p:nvSpPr>
          <p:spPr>
            <a:xfrm flipV="1">
              <a:off x="2279622" y="1447065"/>
              <a:ext cx="391735" cy="46804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9" name="AutoShape 839">
              <a:extLst>
                <a:ext uri="{FF2B5EF4-FFF2-40B4-BE49-F238E27FC236}">
                  <a16:creationId xmlns:a16="http://schemas.microsoft.com/office/drawing/2014/main" id="{1DDE36CE-7AD5-683A-261E-DA1376CA8393}"/>
                </a:ext>
              </a:extLst>
            </p:cNvPr>
            <p:cNvSpPr/>
            <p:nvPr/>
          </p:nvSpPr>
          <p:spPr>
            <a:xfrm flipV="1">
              <a:off x="2279622" y="1407299"/>
              <a:ext cx="348495" cy="41097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0" name="AutoShape 840">
              <a:extLst>
                <a:ext uri="{FF2B5EF4-FFF2-40B4-BE49-F238E27FC236}">
                  <a16:creationId xmlns:a16="http://schemas.microsoft.com/office/drawing/2014/main" id="{9B6303DE-8433-411E-9D8B-D1F4E2189EA6}"/>
                </a:ext>
              </a:extLst>
            </p:cNvPr>
            <p:cNvSpPr/>
            <p:nvPr/>
          </p:nvSpPr>
          <p:spPr>
            <a:xfrm flipV="1">
              <a:off x="2279622" y="1407299"/>
              <a:ext cx="274626" cy="303122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1" name="AutoShape 841">
              <a:extLst>
                <a:ext uri="{FF2B5EF4-FFF2-40B4-BE49-F238E27FC236}">
                  <a16:creationId xmlns:a16="http://schemas.microsoft.com/office/drawing/2014/main" id="{297B1485-33E6-8E4C-3D54-A1676CD3FFC6}"/>
                </a:ext>
              </a:extLst>
            </p:cNvPr>
            <p:cNvSpPr/>
            <p:nvPr/>
          </p:nvSpPr>
          <p:spPr>
            <a:xfrm flipV="1">
              <a:off x="2279622" y="1407299"/>
              <a:ext cx="229114" cy="23540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2" name="AutoShape 842">
              <a:extLst>
                <a:ext uri="{FF2B5EF4-FFF2-40B4-BE49-F238E27FC236}">
                  <a16:creationId xmlns:a16="http://schemas.microsoft.com/office/drawing/2014/main" id="{E0A5DB85-99D4-80CA-0BDD-41A08F0EA905}"/>
                </a:ext>
              </a:extLst>
            </p:cNvPr>
            <p:cNvSpPr/>
            <p:nvPr/>
          </p:nvSpPr>
          <p:spPr>
            <a:xfrm flipV="1">
              <a:off x="1353431" y="1298749"/>
              <a:ext cx="268169" cy="24250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3" name="AutoShape 843">
              <a:extLst>
                <a:ext uri="{FF2B5EF4-FFF2-40B4-BE49-F238E27FC236}">
                  <a16:creationId xmlns:a16="http://schemas.microsoft.com/office/drawing/2014/main" id="{EA3B9E88-EB8E-D82A-2220-C0BFC5DDCF75}"/>
                </a:ext>
              </a:extLst>
            </p:cNvPr>
            <p:cNvSpPr/>
            <p:nvPr/>
          </p:nvSpPr>
          <p:spPr>
            <a:xfrm flipV="1">
              <a:off x="1268855" y="1295777"/>
              <a:ext cx="278156" cy="15474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4" name="AutoShape 844">
              <a:extLst>
                <a:ext uri="{FF2B5EF4-FFF2-40B4-BE49-F238E27FC236}">
                  <a16:creationId xmlns:a16="http://schemas.microsoft.com/office/drawing/2014/main" id="{9DE00217-98D0-369C-4FB5-08A95C9887F8}"/>
                </a:ext>
              </a:extLst>
            </p:cNvPr>
            <p:cNvSpPr/>
            <p:nvPr/>
          </p:nvSpPr>
          <p:spPr>
            <a:xfrm flipV="1">
              <a:off x="1201935" y="1255933"/>
              <a:ext cx="273077" cy="12533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45" name="Group 845">
              <a:extLst>
                <a:ext uri="{FF2B5EF4-FFF2-40B4-BE49-F238E27FC236}">
                  <a16:creationId xmlns:a16="http://schemas.microsoft.com/office/drawing/2014/main" id="{3DCF4FC6-3B43-6C39-8FE1-FEB984C5364F}"/>
                </a:ext>
              </a:extLst>
            </p:cNvPr>
            <p:cNvGrpSpPr/>
            <p:nvPr/>
          </p:nvGrpSpPr>
          <p:grpSpPr>
            <a:xfrm rot="-8648162">
              <a:off x="3604277" y="1442067"/>
              <a:ext cx="79339" cy="136981"/>
              <a:chOff x="0" y="0"/>
              <a:chExt cx="47742" cy="82427"/>
            </a:xfrm>
          </p:grpSpPr>
          <p:sp>
            <p:nvSpPr>
              <p:cNvPr id="846" name="Freeform 846">
                <a:extLst>
                  <a:ext uri="{FF2B5EF4-FFF2-40B4-BE49-F238E27FC236}">
                    <a16:creationId xmlns:a16="http://schemas.microsoft.com/office/drawing/2014/main" id="{AA1EA911-4572-F59F-0725-0A5CA10F501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>
                <a:extLst>
                  <a:ext uri="{FF2B5EF4-FFF2-40B4-BE49-F238E27FC236}">
                    <a16:creationId xmlns:a16="http://schemas.microsoft.com/office/drawing/2014/main" id="{02AC192D-18C2-21F4-2719-97131A04ADC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48" name="Group 848">
              <a:extLst>
                <a:ext uri="{FF2B5EF4-FFF2-40B4-BE49-F238E27FC236}">
                  <a16:creationId xmlns:a16="http://schemas.microsoft.com/office/drawing/2014/main" id="{A884BE3E-DDC1-0697-6BBB-C1C95188930E}"/>
                </a:ext>
              </a:extLst>
            </p:cNvPr>
            <p:cNvGrpSpPr/>
            <p:nvPr/>
          </p:nvGrpSpPr>
          <p:grpSpPr>
            <a:xfrm rot="-6985212">
              <a:off x="3651316" y="1383223"/>
              <a:ext cx="89555" cy="255965"/>
              <a:chOff x="0" y="0"/>
              <a:chExt cx="53889" cy="154025"/>
            </a:xfrm>
          </p:grpSpPr>
          <p:sp>
            <p:nvSpPr>
              <p:cNvPr id="849" name="Freeform 849">
                <a:extLst>
                  <a:ext uri="{FF2B5EF4-FFF2-40B4-BE49-F238E27FC236}">
                    <a16:creationId xmlns:a16="http://schemas.microsoft.com/office/drawing/2014/main" id="{F5A66E44-4B34-EC6E-3778-B66B2B1F4E99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>
                <a:extLst>
                  <a:ext uri="{FF2B5EF4-FFF2-40B4-BE49-F238E27FC236}">
                    <a16:creationId xmlns:a16="http://schemas.microsoft.com/office/drawing/2014/main" id="{10ABB0B7-6CB5-7808-9E70-E32A14BB55D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1" name="Group 851">
              <a:extLst>
                <a:ext uri="{FF2B5EF4-FFF2-40B4-BE49-F238E27FC236}">
                  <a16:creationId xmlns:a16="http://schemas.microsoft.com/office/drawing/2014/main" id="{C6C45FCA-9724-DF6D-4961-36444295CD3D}"/>
                </a:ext>
              </a:extLst>
            </p:cNvPr>
            <p:cNvGrpSpPr/>
            <p:nvPr/>
          </p:nvGrpSpPr>
          <p:grpSpPr>
            <a:xfrm rot="9084289">
              <a:off x="3571981" y="1624305"/>
              <a:ext cx="147047" cy="118846"/>
              <a:chOff x="0" y="0"/>
              <a:chExt cx="88484" cy="71515"/>
            </a:xfrm>
          </p:grpSpPr>
          <p:sp>
            <p:nvSpPr>
              <p:cNvPr id="852" name="Freeform 852">
                <a:extLst>
                  <a:ext uri="{FF2B5EF4-FFF2-40B4-BE49-F238E27FC236}">
                    <a16:creationId xmlns:a16="http://schemas.microsoft.com/office/drawing/2014/main" id="{21D6071E-48DD-5291-CDF3-01169B32E31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>
                <a:extLst>
                  <a:ext uri="{FF2B5EF4-FFF2-40B4-BE49-F238E27FC236}">
                    <a16:creationId xmlns:a16="http://schemas.microsoft.com/office/drawing/2014/main" id="{9F1863F5-20A6-061B-1C23-A8312809B86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4" name="Group 854">
              <a:extLst>
                <a:ext uri="{FF2B5EF4-FFF2-40B4-BE49-F238E27FC236}">
                  <a16:creationId xmlns:a16="http://schemas.microsoft.com/office/drawing/2014/main" id="{583DAB32-543A-6D15-21AE-56EEF3A1C45C}"/>
                </a:ext>
              </a:extLst>
            </p:cNvPr>
            <p:cNvGrpSpPr/>
            <p:nvPr/>
          </p:nvGrpSpPr>
          <p:grpSpPr>
            <a:xfrm rot="-7172629">
              <a:off x="3595095" y="1594679"/>
              <a:ext cx="72948" cy="211809"/>
              <a:chOff x="0" y="0"/>
              <a:chExt cx="43896" cy="127455"/>
            </a:xfrm>
          </p:grpSpPr>
          <p:sp>
            <p:nvSpPr>
              <p:cNvPr id="855" name="Freeform 855">
                <a:extLst>
                  <a:ext uri="{FF2B5EF4-FFF2-40B4-BE49-F238E27FC236}">
                    <a16:creationId xmlns:a16="http://schemas.microsoft.com/office/drawing/2014/main" id="{5C728F2B-FA68-3F79-E99F-11A62F7BEB53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>
                <a:extLst>
                  <a:ext uri="{FF2B5EF4-FFF2-40B4-BE49-F238E27FC236}">
                    <a16:creationId xmlns:a16="http://schemas.microsoft.com/office/drawing/2014/main" id="{D0A995F8-AEF7-7046-E38E-63C72AB9696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7" name="Group 857">
              <a:extLst>
                <a:ext uri="{FF2B5EF4-FFF2-40B4-BE49-F238E27FC236}">
                  <a16:creationId xmlns:a16="http://schemas.microsoft.com/office/drawing/2014/main" id="{B556D357-8EC2-0E7D-A7A6-AE88F87F957E}"/>
                </a:ext>
              </a:extLst>
            </p:cNvPr>
            <p:cNvGrpSpPr/>
            <p:nvPr/>
          </p:nvGrpSpPr>
          <p:grpSpPr>
            <a:xfrm rot="-10171561">
              <a:off x="3556098" y="1520955"/>
              <a:ext cx="89724" cy="244499"/>
              <a:chOff x="0" y="0"/>
              <a:chExt cx="53991" cy="147126"/>
            </a:xfrm>
          </p:grpSpPr>
          <p:sp>
            <p:nvSpPr>
              <p:cNvPr id="858" name="Freeform 858">
                <a:extLst>
                  <a:ext uri="{FF2B5EF4-FFF2-40B4-BE49-F238E27FC236}">
                    <a16:creationId xmlns:a16="http://schemas.microsoft.com/office/drawing/2014/main" id="{D0F7EDDC-07EA-4B8C-682B-0A351A033B9E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>
                <a:extLst>
                  <a:ext uri="{FF2B5EF4-FFF2-40B4-BE49-F238E27FC236}">
                    <a16:creationId xmlns:a16="http://schemas.microsoft.com/office/drawing/2014/main" id="{D6B7C90D-FDDA-E4C7-3767-1F5DE7234FE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0" name="Group 860">
              <a:extLst>
                <a:ext uri="{FF2B5EF4-FFF2-40B4-BE49-F238E27FC236}">
                  <a16:creationId xmlns:a16="http://schemas.microsoft.com/office/drawing/2014/main" id="{E3B0922C-CAC9-ADBE-6BBD-7CC7CB342DF6}"/>
                </a:ext>
              </a:extLst>
            </p:cNvPr>
            <p:cNvGrpSpPr/>
            <p:nvPr/>
          </p:nvGrpSpPr>
          <p:grpSpPr>
            <a:xfrm rot="-8397204">
              <a:off x="3756525" y="1399695"/>
              <a:ext cx="126021" cy="292762"/>
              <a:chOff x="0" y="0"/>
              <a:chExt cx="75833" cy="176168"/>
            </a:xfrm>
          </p:grpSpPr>
          <p:sp>
            <p:nvSpPr>
              <p:cNvPr id="861" name="Freeform 861">
                <a:extLst>
                  <a:ext uri="{FF2B5EF4-FFF2-40B4-BE49-F238E27FC236}">
                    <a16:creationId xmlns:a16="http://schemas.microsoft.com/office/drawing/2014/main" id="{F9371FD0-FE98-A15E-44A0-F564A4C20E4D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>
                <a:extLst>
                  <a:ext uri="{FF2B5EF4-FFF2-40B4-BE49-F238E27FC236}">
                    <a16:creationId xmlns:a16="http://schemas.microsoft.com/office/drawing/2014/main" id="{02E1AC7A-BB41-2387-7AD6-F1D438433EA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3" name="Group 863">
              <a:extLst>
                <a:ext uri="{FF2B5EF4-FFF2-40B4-BE49-F238E27FC236}">
                  <a16:creationId xmlns:a16="http://schemas.microsoft.com/office/drawing/2014/main" id="{EB3C18B7-0DBB-1CB9-D018-C8C7D9209E88}"/>
                </a:ext>
              </a:extLst>
            </p:cNvPr>
            <p:cNvGrpSpPr/>
            <p:nvPr/>
          </p:nvGrpSpPr>
          <p:grpSpPr>
            <a:xfrm rot="-8504182">
              <a:off x="3630201" y="1339320"/>
              <a:ext cx="215992" cy="355643"/>
              <a:chOff x="0" y="0"/>
              <a:chExt cx="129972" cy="214006"/>
            </a:xfrm>
          </p:grpSpPr>
          <p:sp>
            <p:nvSpPr>
              <p:cNvPr id="864" name="Freeform 864">
                <a:extLst>
                  <a:ext uri="{FF2B5EF4-FFF2-40B4-BE49-F238E27FC236}">
                    <a16:creationId xmlns:a16="http://schemas.microsoft.com/office/drawing/2014/main" id="{D5124D20-8112-6E11-F819-C3DB0B8E5236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5" name="TextBox 865">
                <a:extLst>
                  <a:ext uri="{FF2B5EF4-FFF2-40B4-BE49-F238E27FC236}">
                    <a16:creationId xmlns:a16="http://schemas.microsoft.com/office/drawing/2014/main" id="{7ED070BD-8BDB-6317-7FB0-79317FF6F7D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66" name="AutoShape 866">
              <a:extLst>
                <a:ext uri="{FF2B5EF4-FFF2-40B4-BE49-F238E27FC236}">
                  <a16:creationId xmlns:a16="http://schemas.microsoft.com/office/drawing/2014/main" id="{F652C1F7-C151-2D3A-9076-AAF65EE00AAE}"/>
                </a:ext>
              </a:extLst>
            </p:cNvPr>
            <p:cNvSpPr/>
            <p:nvPr/>
          </p:nvSpPr>
          <p:spPr>
            <a:xfrm flipV="1">
              <a:off x="3586779" y="1553784"/>
              <a:ext cx="282601" cy="18112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38FA3CBC-AF72-40DE-0301-C32FF9CADDEE}"/>
                </a:ext>
              </a:extLst>
            </p:cNvPr>
            <p:cNvGrpSpPr/>
            <p:nvPr/>
          </p:nvGrpSpPr>
          <p:grpSpPr>
            <a:xfrm rot="9574277">
              <a:off x="3576424" y="1694796"/>
              <a:ext cx="103710" cy="56930"/>
              <a:chOff x="0" y="0"/>
              <a:chExt cx="62407" cy="34257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458AAC6B-5CF8-F6FE-F689-7DA6063145B5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CCCE8E6C-387F-23AE-F17A-6EE9D8C30B4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70" name="AutoShape 870">
              <a:extLst>
                <a:ext uri="{FF2B5EF4-FFF2-40B4-BE49-F238E27FC236}">
                  <a16:creationId xmlns:a16="http://schemas.microsoft.com/office/drawing/2014/main" id="{D0EF4A20-FFE5-7BE7-63A0-02FDB06167EB}"/>
                </a:ext>
              </a:extLst>
            </p:cNvPr>
            <p:cNvSpPr/>
            <p:nvPr/>
          </p:nvSpPr>
          <p:spPr>
            <a:xfrm flipV="1">
              <a:off x="3564590" y="1389199"/>
              <a:ext cx="206068" cy="30792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1" name="AutoShape 871">
              <a:extLst>
                <a:ext uri="{FF2B5EF4-FFF2-40B4-BE49-F238E27FC236}">
                  <a16:creationId xmlns:a16="http://schemas.microsoft.com/office/drawing/2014/main" id="{AFFDAA07-065A-3181-E8CC-D5B8BE8F6337}"/>
                </a:ext>
              </a:extLst>
            </p:cNvPr>
            <p:cNvSpPr/>
            <p:nvPr/>
          </p:nvSpPr>
          <p:spPr>
            <a:xfrm flipV="1">
              <a:off x="3605650" y="1389199"/>
              <a:ext cx="165008" cy="33382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2" name="AutoShape 872">
              <a:extLst>
                <a:ext uri="{FF2B5EF4-FFF2-40B4-BE49-F238E27FC236}">
                  <a16:creationId xmlns:a16="http://schemas.microsoft.com/office/drawing/2014/main" id="{439328C3-57CF-C1BD-7CE1-DFC166E5B9FA}"/>
                </a:ext>
              </a:extLst>
            </p:cNvPr>
            <p:cNvSpPr/>
            <p:nvPr/>
          </p:nvSpPr>
          <p:spPr>
            <a:xfrm flipV="1">
              <a:off x="3689123" y="1380076"/>
              <a:ext cx="112852" cy="29780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3" name="AutoShape 873">
              <a:extLst>
                <a:ext uri="{FF2B5EF4-FFF2-40B4-BE49-F238E27FC236}">
                  <a16:creationId xmlns:a16="http://schemas.microsoft.com/office/drawing/2014/main" id="{AE019917-7C67-3339-534C-2D6767783BF0}"/>
                </a:ext>
              </a:extLst>
            </p:cNvPr>
            <p:cNvSpPr/>
            <p:nvPr/>
          </p:nvSpPr>
          <p:spPr>
            <a:xfrm flipV="1">
              <a:off x="3764796" y="1411684"/>
              <a:ext cx="69133" cy="19898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4" name="Group 874">
              <a:extLst>
                <a:ext uri="{FF2B5EF4-FFF2-40B4-BE49-F238E27FC236}">
                  <a16:creationId xmlns:a16="http://schemas.microsoft.com/office/drawing/2014/main" id="{13631F03-6921-3EBC-C908-241E6BEA335A}"/>
                </a:ext>
              </a:extLst>
            </p:cNvPr>
            <p:cNvGrpSpPr/>
            <p:nvPr/>
          </p:nvGrpSpPr>
          <p:grpSpPr>
            <a:xfrm>
              <a:off x="1476060" y="927598"/>
              <a:ext cx="2711290" cy="661432"/>
              <a:chOff x="0" y="0"/>
              <a:chExt cx="1333263" cy="325256"/>
            </a:xfrm>
          </p:grpSpPr>
          <p:sp>
            <p:nvSpPr>
              <p:cNvPr id="875" name="Freeform 875">
                <a:extLst>
                  <a:ext uri="{FF2B5EF4-FFF2-40B4-BE49-F238E27FC236}">
                    <a16:creationId xmlns:a16="http://schemas.microsoft.com/office/drawing/2014/main" id="{65AA2C92-BDB6-B1BF-BB2B-9C2CFC329B52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>
                <a:extLst>
                  <a:ext uri="{FF2B5EF4-FFF2-40B4-BE49-F238E27FC236}">
                    <a16:creationId xmlns:a16="http://schemas.microsoft.com/office/drawing/2014/main" id="{80BDF864-3077-9D00-3812-BA6820C71152}"/>
                  </a:ext>
                </a:extLst>
              </p:cNvPr>
              <p:cNvSpPr txBox="1"/>
              <p:nvPr/>
            </p:nvSpPr>
            <p:spPr>
              <a:xfrm>
                <a:off x="124993" y="-26657"/>
                <a:ext cx="1083276" cy="321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77" name="Group 877">
              <a:extLst>
                <a:ext uri="{FF2B5EF4-FFF2-40B4-BE49-F238E27FC236}">
                  <a16:creationId xmlns:a16="http://schemas.microsoft.com/office/drawing/2014/main" id="{6D0032A8-1D97-AD67-B1FE-147BB81319B0}"/>
                </a:ext>
              </a:extLst>
            </p:cNvPr>
            <p:cNvGrpSpPr/>
            <p:nvPr/>
          </p:nvGrpSpPr>
          <p:grpSpPr>
            <a:xfrm rot="-405581">
              <a:off x="2655090" y="1071860"/>
              <a:ext cx="1904905" cy="460335"/>
              <a:chOff x="0" y="0"/>
              <a:chExt cx="1329862" cy="321371"/>
            </a:xfrm>
          </p:grpSpPr>
          <p:sp>
            <p:nvSpPr>
              <p:cNvPr id="878" name="Freeform 878">
                <a:extLst>
                  <a:ext uri="{FF2B5EF4-FFF2-40B4-BE49-F238E27FC236}">
                    <a16:creationId xmlns:a16="http://schemas.microsoft.com/office/drawing/2014/main" id="{9B30C3C9-C154-ADF5-E6FC-BE0251C24F35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>
                <a:extLst>
                  <a:ext uri="{FF2B5EF4-FFF2-40B4-BE49-F238E27FC236}">
                    <a16:creationId xmlns:a16="http://schemas.microsoft.com/office/drawing/2014/main" id="{501D1616-5CC4-EC72-510F-2E2DE8815F7C}"/>
                  </a:ext>
                </a:extLst>
              </p:cNvPr>
              <p:cNvSpPr txBox="1"/>
              <p:nvPr/>
            </p:nvSpPr>
            <p:spPr>
              <a:xfrm>
                <a:off x="124675" y="-27021"/>
                <a:ext cx="1080513" cy="31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0" name="Group 880">
              <a:extLst>
                <a:ext uri="{FF2B5EF4-FFF2-40B4-BE49-F238E27FC236}">
                  <a16:creationId xmlns:a16="http://schemas.microsoft.com/office/drawing/2014/main" id="{F2DE1D81-E971-C713-A08E-40E6080B04B3}"/>
                </a:ext>
              </a:extLst>
            </p:cNvPr>
            <p:cNvGrpSpPr/>
            <p:nvPr/>
          </p:nvGrpSpPr>
          <p:grpSpPr>
            <a:xfrm rot="-405581">
              <a:off x="3039483" y="1182853"/>
              <a:ext cx="1904905" cy="240179"/>
              <a:chOff x="0" y="0"/>
              <a:chExt cx="1329862" cy="167675"/>
            </a:xfrm>
          </p:grpSpPr>
          <p:sp>
            <p:nvSpPr>
              <p:cNvPr id="881" name="Freeform 881">
                <a:extLst>
                  <a:ext uri="{FF2B5EF4-FFF2-40B4-BE49-F238E27FC236}">
                    <a16:creationId xmlns:a16="http://schemas.microsoft.com/office/drawing/2014/main" id="{160C050A-BB5E-CF8D-4B7E-2A46761C0F1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>
                <a:extLst>
                  <a:ext uri="{FF2B5EF4-FFF2-40B4-BE49-F238E27FC236}">
                    <a16:creationId xmlns:a16="http://schemas.microsoft.com/office/drawing/2014/main" id="{1FDD3D92-5C00-3FE2-BE51-DDC0C76BC8B2}"/>
                  </a:ext>
                </a:extLst>
              </p:cNvPr>
              <p:cNvSpPr txBox="1"/>
              <p:nvPr/>
            </p:nvSpPr>
            <p:spPr>
              <a:xfrm>
                <a:off x="124675" y="-41430"/>
                <a:ext cx="1080513" cy="1933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3" name="Group 883">
              <a:extLst>
                <a:ext uri="{FF2B5EF4-FFF2-40B4-BE49-F238E27FC236}">
                  <a16:creationId xmlns:a16="http://schemas.microsoft.com/office/drawing/2014/main" id="{3AA2458C-7B61-F33F-772B-199C30807D0C}"/>
                </a:ext>
              </a:extLst>
            </p:cNvPr>
            <p:cNvGrpSpPr/>
            <p:nvPr/>
          </p:nvGrpSpPr>
          <p:grpSpPr>
            <a:xfrm rot="687336">
              <a:off x="535228" y="1112372"/>
              <a:ext cx="1529344" cy="85353"/>
              <a:chOff x="0" y="0"/>
              <a:chExt cx="1329862" cy="74220"/>
            </a:xfrm>
          </p:grpSpPr>
          <p:sp>
            <p:nvSpPr>
              <p:cNvPr id="884" name="Freeform 884">
                <a:extLst>
                  <a:ext uri="{FF2B5EF4-FFF2-40B4-BE49-F238E27FC236}">
                    <a16:creationId xmlns:a16="http://schemas.microsoft.com/office/drawing/2014/main" id="{B508BABB-B71B-1A6B-6593-479221CC8676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>
                <a:extLst>
                  <a:ext uri="{FF2B5EF4-FFF2-40B4-BE49-F238E27FC236}">
                    <a16:creationId xmlns:a16="http://schemas.microsoft.com/office/drawing/2014/main" id="{597E5E1E-F926-C643-FCF3-105C420F1A4B}"/>
                  </a:ext>
                </a:extLst>
              </p:cNvPr>
              <p:cNvSpPr txBox="1"/>
              <p:nvPr/>
            </p:nvSpPr>
            <p:spPr>
              <a:xfrm>
                <a:off x="124675" y="-50192"/>
                <a:ext cx="1080513" cy="117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6" name="Group 886">
              <a:extLst>
                <a:ext uri="{FF2B5EF4-FFF2-40B4-BE49-F238E27FC236}">
                  <a16:creationId xmlns:a16="http://schemas.microsoft.com/office/drawing/2014/main" id="{4F09643E-4306-A7F2-8EAC-528F9618C9B5}"/>
                </a:ext>
              </a:extLst>
            </p:cNvPr>
            <p:cNvGrpSpPr/>
            <p:nvPr/>
          </p:nvGrpSpPr>
          <p:grpSpPr>
            <a:xfrm rot="1105593">
              <a:off x="1700742" y="1020530"/>
              <a:ext cx="261892" cy="83825"/>
              <a:chOff x="0" y="0"/>
              <a:chExt cx="1391177" cy="445281"/>
            </a:xfrm>
          </p:grpSpPr>
          <p:sp>
            <p:nvSpPr>
              <p:cNvPr id="887" name="Freeform 887">
                <a:extLst>
                  <a:ext uri="{FF2B5EF4-FFF2-40B4-BE49-F238E27FC236}">
                    <a16:creationId xmlns:a16="http://schemas.microsoft.com/office/drawing/2014/main" id="{CAFEA317-6862-2E78-B056-F581979C7C0F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>
                <a:extLst>
                  <a:ext uri="{FF2B5EF4-FFF2-40B4-BE49-F238E27FC236}">
                    <a16:creationId xmlns:a16="http://schemas.microsoft.com/office/drawing/2014/main" id="{57E9F824-3D3C-46F3-1C8C-A05F3B15013F}"/>
                  </a:ext>
                </a:extLst>
              </p:cNvPr>
              <p:cNvSpPr txBox="1"/>
              <p:nvPr/>
            </p:nvSpPr>
            <p:spPr>
              <a:xfrm>
                <a:off x="130423" y="-15405"/>
                <a:ext cx="1130332" cy="418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89" name="AutoShape 889">
              <a:extLst>
                <a:ext uri="{FF2B5EF4-FFF2-40B4-BE49-F238E27FC236}">
                  <a16:creationId xmlns:a16="http://schemas.microsoft.com/office/drawing/2014/main" id="{274E56D6-9E0D-B461-0D78-077A4016BD7D}"/>
                </a:ext>
              </a:extLst>
            </p:cNvPr>
            <p:cNvSpPr/>
            <p:nvPr/>
          </p:nvSpPr>
          <p:spPr>
            <a:xfrm>
              <a:off x="713409" y="957795"/>
              <a:ext cx="1014805" cy="66641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0" name="Group 890">
              <a:extLst>
                <a:ext uri="{FF2B5EF4-FFF2-40B4-BE49-F238E27FC236}">
                  <a16:creationId xmlns:a16="http://schemas.microsoft.com/office/drawing/2014/main" id="{4B893050-9C5D-3750-B314-45FD0F779C01}"/>
                </a:ext>
              </a:extLst>
            </p:cNvPr>
            <p:cNvGrpSpPr/>
            <p:nvPr/>
          </p:nvGrpSpPr>
          <p:grpSpPr>
            <a:xfrm rot="458737">
              <a:off x="1019966" y="1058227"/>
              <a:ext cx="700691" cy="154160"/>
              <a:chOff x="0" y="0"/>
              <a:chExt cx="3722085" cy="818900"/>
            </a:xfrm>
          </p:grpSpPr>
          <p:sp>
            <p:nvSpPr>
              <p:cNvPr id="891" name="Freeform 891">
                <a:extLst>
                  <a:ext uri="{FF2B5EF4-FFF2-40B4-BE49-F238E27FC236}">
                    <a16:creationId xmlns:a16="http://schemas.microsoft.com/office/drawing/2014/main" id="{B21D7E85-EE6A-DC74-5E55-545914815D2E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>
                <a:extLst>
                  <a:ext uri="{FF2B5EF4-FFF2-40B4-BE49-F238E27FC236}">
                    <a16:creationId xmlns:a16="http://schemas.microsoft.com/office/drawing/2014/main" id="{63F2D65A-B577-D42C-E68F-935E57938EFE}"/>
                  </a:ext>
                </a:extLst>
              </p:cNvPr>
              <p:cNvSpPr txBox="1"/>
              <p:nvPr/>
            </p:nvSpPr>
            <p:spPr>
              <a:xfrm>
                <a:off x="348946" y="19622"/>
                <a:ext cx="3024194" cy="72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3" name="Group 893">
              <a:extLst>
                <a:ext uri="{FF2B5EF4-FFF2-40B4-BE49-F238E27FC236}">
                  <a16:creationId xmlns:a16="http://schemas.microsoft.com/office/drawing/2014/main" id="{71060084-0F0D-3C6E-64A8-B534433408D6}"/>
                </a:ext>
              </a:extLst>
            </p:cNvPr>
            <p:cNvGrpSpPr/>
            <p:nvPr/>
          </p:nvGrpSpPr>
          <p:grpSpPr>
            <a:xfrm rot="236965">
              <a:off x="1349351" y="1038677"/>
              <a:ext cx="395461" cy="183946"/>
              <a:chOff x="0" y="0"/>
              <a:chExt cx="3722085" cy="1731304"/>
            </a:xfrm>
          </p:grpSpPr>
          <p:sp>
            <p:nvSpPr>
              <p:cNvPr id="894" name="Freeform 894">
                <a:extLst>
                  <a:ext uri="{FF2B5EF4-FFF2-40B4-BE49-F238E27FC236}">
                    <a16:creationId xmlns:a16="http://schemas.microsoft.com/office/drawing/2014/main" id="{3BE22ABD-5C8A-FB4D-CEE8-14E998E87C96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>
                <a:extLst>
                  <a:ext uri="{FF2B5EF4-FFF2-40B4-BE49-F238E27FC236}">
                    <a16:creationId xmlns:a16="http://schemas.microsoft.com/office/drawing/2014/main" id="{B32AAE09-014C-F02E-C06C-908034676D3A}"/>
                  </a:ext>
                </a:extLst>
              </p:cNvPr>
              <p:cNvSpPr txBox="1"/>
              <p:nvPr/>
            </p:nvSpPr>
            <p:spPr>
              <a:xfrm>
                <a:off x="348946" y="105160"/>
                <a:ext cx="3024194" cy="1463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6" name="Group 896">
              <a:extLst>
                <a:ext uri="{FF2B5EF4-FFF2-40B4-BE49-F238E27FC236}">
                  <a16:creationId xmlns:a16="http://schemas.microsoft.com/office/drawing/2014/main" id="{AF7A03F5-CCCB-7DE5-137A-1040D40347DD}"/>
                </a:ext>
              </a:extLst>
            </p:cNvPr>
            <p:cNvGrpSpPr/>
            <p:nvPr/>
          </p:nvGrpSpPr>
          <p:grpSpPr>
            <a:xfrm>
              <a:off x="3868290" y="964636"/>
              <a:ext cx="850911" cy="153898"/>
              <a:chOff x="0" y="0"/>
              <a:chExt cx="418431" cy="75679"/>
            </a:xfrm>
          </p:grpSpPr>
          <p:sp>
            <p:nvSpPr>
              <p:cNvPr id="897" name="Freeform 897">
                <a:extLst>
                  <a:ext uri="{FF2B5EF4-FFF2-40B4-BE49-F238E27FC236}">
                    <a16:creationId xmlns:a16="http://schemas.microsoft.com/office/drawing/2014/main" id="{C4FA72A5-F7B4-7057-2AF2-047199B09257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>
                <a:extLst>
                  <a:ext uri="{FF2B5EF4-FFF2-40B4-BE49-F238E27FC236}">
                    <a16:creationId xmlns:a16="http://schemas.microsoft.com/office/drawing/2014/main" id="{648DCCDA-9551-A9D2-ADC3-2563901E950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18431" cy="132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99" name="AutoShape 899">
              <a:extLst>
                <a:ext uri="{FF2B5EF4-FFF2-40B4-BE49-F238E27FC236}">
                  <a16:creationId xmlns:a16="http://schemas.microsoft.com/office/drawing/2014/main" id="{10A17AE7-6A9F-894F-B340-B131EB06AADC}"/>
                </a:ext>
              </a:extLst>
            </p:cNvPr>
            <p:cNvSpPr/>
            <p:nvPr/>
          </p:nvSpPr>
          <p:spPr>
            <a:xfrm flipV="1">
              <a:off x="4710597" y="961944"/>
              <a:ext cx="145817" cy="196558"/>
            </a:xfrm>
            <a:prstGeom prst="line">
              <a:avLst/>
            </a:prstGeom>
            <a:ln w="55534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0" name="AutoShape 900">
              <a:extLst>
                <a:ext uri="{FF2B5EF4-FFF2-40B4-BE49-F238E27FC236}">
                  <a16:creationId xmlns:a16="http://schemas.microsoft.com/office/drawing/2014/main" id="{CACCB8C3-81BB-139C-3308-DC354EE5567A}"/>
                </a:ext>
              </a:extLst>
            </p:cNvPr>
            <p:cNvSpPr/>
            <p:nvPr/>
          </p:nvSpPr>
          <p:spPr>
            <a:xfrm>
              <a:off x="4541242" y="1068589"/>
              <a:ext cx="423385" cy="50979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01" name="Group 901">
              <a:extLst>
                <a:ext uri="{FF2B5EF4-FFF2-40B4-BE49-F238E27FC236}">
                  <a16:creationId xmlns:a16="http://schemas.microsoft.com/office/drawing/2014/main" id="{2B07CAEF-4432-0DF8-BD40-77F2A1073A5B}"/>
                </a:ext>
              </a:extLst>
            </p:cNvPr>
            <p:cNvGrpSpPr/>
            <p:nvPr/>
          </p:nvGrpSpPr>
          <p:grpSpPr>
            <a:xfrm rot="1564580">
              <a:off x="4913313" y="1119594"/>
              <a:ext cx="43685" cy="111781"/>
              <a:chOff x="0" y="0"/>
              <a:chExt cx="115942" cy="296675"/>
            </a:xfrm>
          </p:grpSpPr>
          <p:sp>
            <p:nvSpPr>
              <p:cNvPr id="902" name="Freeform 902">
                <a:extLst>
                  <a:ext uri="{FF2B5EF4-FFF2-40B4-BE49-F238E27FC236}">
                    <a16:creationId xmlns:a16="http://schemas.microsoft.com/office/drawing/2014/main" id="{6FD09270-0E77-1EE9-AF5D-AEA60CFFC385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>
                <a:extLst>
                  <a:ext uri="{FF2B5EF4-FFF2-40B4-BE49-F238E27FC236}">
                    <a16:creationId xmlns:a16="http://schemas.microsoft.com/office/drawing/2014/main" id="{A5DCB5DD-9AB3-417D-C1B8-AE5CEF83384D}"/>
                  </a:ext>
                </a:extLst>
              </p:cNvPr>
              <p:cNvSpPr txBox="1"/>
              <p:nvPr/>
            </p:nvSpPr>
            <p:spPr>
              <a:xfrm>
                <a:off x="10870" y="-29337"/>
                <a:ext cx="94203" cy="298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4" name="Group 904">
              <a:extLst>
                <a:ext uri="{FF2B5EF4-FFF2-40B4-BE49-F238E27FC236}">
                  <a16:creationId xmlns:a16="http://schemas.microsoft.com/office/drawing/2014/main" id="{3C9168C4-F9B0-D745-C20E-62262963DA32}"/>
                </a:ext>
              </a:extLst>
            </p:cNvPr>
            <p:cNvGrpSpPr/>
            <p:nvPr/>
          </p:nvGrpSpPr>
          <p:grpSpPr>
            <a:xfrm rot="4019289">
              <a:off x="4869528" y="1159473"/>
              <a:ext cx="41403" cy="115146"/>
              <a:chOff x="0" y="0"/>
              <a:chExt cx="109886" cy="305605"/>
            </a:xfrm>
          </p:grpSpPr>
          <p:sp>
            <p:nvSpPr>
              <p:cNvPr id="905" name="Freeform 905">
                <a:extLst>
                  <a:ext uri="{FF2B5EF4-FFF2-40B4-BE49-F238E27FC236}">
                    <a16:creationId xmlns:a16="http://schemas.microsoft.com/office/drawing/2014/main" id="{0D7618AE-1BB7-A3C5-A544-5A0C34B87138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>
                <a:extLst>
                  <a:ext uri="{FF2B5EF4-FFF2-40B4-BE49-F238E27FC236}">
                    <a16:creationId xmlns:a16="http://schemas.microsoft.com/office/drawing/2014/main" id="{117C75DD-EA41-EEEF-DEED-3DB18B3639B2}"/>
                  </a:ext>
                </a:extLst>
              </p:cNvPr>
              <p:cNvSpPr txBox="1"/>
              <p:nvPr/>
            </p:nvSpPr>
            <p:spPr>
              <a:xfrm>
                <a:off x="10302" y="-28500"/>
                <a:ext cx="8928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7" name="Group 907">
              <a:extLst>
                <a:ext uri="{FF2B5EF4-FFF2-40B4-BE49-F238E27FC236}">
                  <a16:creationId xmlns:a16="http://schemas.microsoft.com/office/drawing/2014/main" id="{D167892A-9D0E-34AC-6093-B78ACA0574A9}"/>
                </a:ext>
              </a:extLst>
            </p:cNvPr>
            <p:cNvGrpSpPr/>
            <p:nvPr/>
          </p:nvGrpSpPr>
          <p:grpSpPr>
            <a:xfrm rot="3388502">
              <a:off x="4892506" y="1081909"/>
              <a:ext cx="49862" cy="115146"/>
              <a:chOff x="0" y="0"/>
              <a:chExt cx="132336" cy="305605"/>
            </a:xfrm>
          </p:grpSpPr>
          <p:sp>
            <p:nvSpPr>
              <p:cNvPr id="908" name="Freeform 908">
                <a:extLst>
                  <a:ext uri="{FF2B5EF4-FFF2-40B4-BE49-F238E27FC236}">
                    <a16:creationId xmlns:a16="http://schemas.microsoft.com/office/drawing/2014/main" id="{3C0105E7-C09B-2F63-19D0-E77D4DB7D8F5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>
                <a:extLst>
                  <a:ext uri="{FF2B5EF4-FFF2-40B4-BE49-F238E27FC236}">
                    <a16:creationId xmlns:a16="http://schemas.microsoft.com/office/drawing/2014/main" id="{8E8E5184-4DB5-D13A-F3CE-5C08D9140F96}"/>
                  </a:ext>
                </a:extLst>
              </p:cNvPr>
              <p:cNvSpPr txBox="1"/>
              <p:nvPr/>
            </p:nvSpPr>
            <p:spPr>
              <a:xfrm>
                <a:off x="12407" y="-28500"/>
                <a:ext cx="10752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0" name="Group 910">
              <a:extLst>
                <a:ext uri="{FF2B5EF4-FFF2-40B4-BE49-F238E27FC236}">
                  <a16:creationId xmlns:a16="http://schemas.microsoft.com/office/drawing/2014/main" id="{17DAB47F-48DE-9869-5A97-C662AED8EB4C}"/>
                </a:ext>
              </a:extLst>
            </p:cNvPr>
            <p:cNvGrpSpPr/>
            <p:nvPr/>
          </p:nvGrpSpPr>
          <p:grpSpPr>
            <a:xfrm>
              <a:off x="4440764" y="1088944"/>
              <a:ext cx="276797" cy="128897"/>
              <a:chOff x="0" y="0"/>
              <a:chExt cx="136113" cy="63384"/>
            </a:xfrm>
          </p:grpSpPr>
          <p:sp>
            <p:nvSpPr>
              <p:cNvPr id="911" name="Freeform 911">
                <a:extLst>
                  <a:ext uri="{FF2B5EF4-FFF2-40B4-BE49-F238E27FC236}">
                    <a16:creationId xmlns:a16="http://schemas.microsoft.com/office/drawing/2014/main" id="{E4CBD26A-30BF-56F7-EA5F-3BC1D9A9B388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>
                <a:extLst>
                  <a:ext uri="{FF2B5EF4-FFF2-40B4-BE49-F238E27FC236}">
                    <a16:creationId xmlns:a16="http://schemas.microsoft.com/office/drawing/2014/main" id="{8871B63A-B947-7247-CE2D-62457D5BA0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36113" cy="120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3" name="Group 913">
              <a:extLst>
                <a:ext uri="{FF2B5EF4-FFF2-40B4-BE49-F238E27FC236}">
                  <a16:creationId xmlns:a16="http://schemas.microsoft.com/office/drawing/2014/main" id="{9071C241-7267-75EE-9A31-08F6F7AED8B6}"/>
                </a:ext>
              </a:extLst>
            </p:cNvPr>
            <p:cNvGrpSpPr/>
            <p:nvPr/>
          </p:nvGrpSpPr>
          <p:grpSpPr>
            <a:xfrm>
              <a:off x="4814787" y="1141028"/>
              <a:ext cx="85691" cy="58193"/>
              <a:chOff x="0" y="0"/>
              <a:chExt cx="42138" cy="28616"/>
            </a:xfrm>
          </p:grpSpPr>
          <p:sp>
            <p:nvSpPr>
              <p:cNvPr id="914" name="Freeform 914">
                <a:extLst>
                  <a:ext uri="{FF2B5EF4-FFF2-40B4-BE49-F238E27FC236}">
                    <a16:creationId xmlns:a16="http://schemas.microsoft.com/office/drawing/2014/main" id="{DEAE7209-4723-456B-F3BB-A06610A53A79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>
                <a:extLst>
                  <a:ext uri="{FF2B5EF4-FFF2-40B4-BE49-F238E27FC236}">
                    <a16:creationId xmlns:a16="http://schemas.microsoft.com/office/drawing/2014/main" id="{52ABF881-203E-DD4C-87E2-DA7187D3D7F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2138" cy="85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6" name="Group 916">
              <a:extLst>
                <a:ext uri="{FF2B5EF4-FFF2-40B4-BE49-F238E27FC236}">
                  <a16:creationId xmlns:a16="http://schemas.microsoft.com/office/drawing/2014/main" id="{B322BA08-A666-5E80-1034-E918B9B090B6}"/>
                </a:ext>
              </a:extLst>
            </p:cNvPr>
            <p:cNvGrpSpPr/>
            <p:nvPr/>
          </p:nvGrpSpPr>
          <p:grpSpPr>
            <a:xfrm rot="186892">
              <a:off x="675483" y="1012180"/>
              <a:ext cx="531963" cy="129977"/>
              <a:chOff x="0" y="0"/>
              <a:chExt cx="261590" cy="63916"/>
            </a:xfrm>
          </p:grpSpPr>
          <p:sp>
            <p:nvSpPr>
              <p:cNvPr id="917" name="Freeform 917">
                <a:extLst>
                  <a:ext uri="{FF2B5EF4-FFF2-40B4-BE49-F238E27FC236}">
                    <a16:creationId xmlns:a16="http://schemas.microsoft.com/office/drawing/2014/main" id="{15513E72-8CA4-6FA2-9665-67DF5FADD462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8" name="TextBox 918">
                <a:extLst>
                  <a:ext uri="{FF2B5EF4-FFF2-40B4-BE49-F238E27FC236}">
                    <a16:creationId xmlns:a16="http://schemas.microsoft.com/office/drawing/2014/main" id="{FAAB4C11-78CE-2587-077E-250184D862F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1590" cy="121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9" name="Group 919">
              <a:extLst>
                <a:ext uri="{FF2B5EF4-FFF2-40B4-BE49-F238E27FC236}">
                  <a16:creationId xmlns:a16="http://schemas.microsoft.com/office/drawing/2014/main" id="{279B8A51-E17B-8BB4-2C36-03DE631191FD}"/>
                </a:ext>
              </a:extLst>
            </p:cNvPr>
            <p:cNvGrpSpPr/>
            <p:nvPr/>
          </p:nvGrpSpPr>
          <p:grpSpPr>
            <a:xfrm rot="186892">
              <a:off x="574174" y="983227"/>
              <a:ext cx="531963" cy="114468"/>
              <a:chOff x="0" y="0"/>
              <a:chExt cx="261590" cy="56289"/>
            </a:xfrm>
          </p:grpSpPr>
          <p:sp>
            <p:nvSpPr>
              <p:cNvPr id="920" name="Freeform 920">
                <a:extLst>
                  <a:ext uri="{FF2B5EF4-FFF2-40B4-BE49-F238E27FC236}">
                    <a16:creationId xmlns:a16="http://schemas.microsoft.com/office/drawing/2014/main" id="{4DA7FD56-A588-AC28-DFF3-BEA7EB9E9580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1" name="TextBox 921">
                <a:extLst>
                  <a:ext uri="{FF2B5EF4-FFF2-40B4-BE49-F238E27FC236}">
                    <a16:creationId xmlns:a16="http://schemas.microsoft.com/office/drawing/2014/main" id="{6B7B0A12-78A2-F1BB-3E41-834EFF6C06E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1590" cy="113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2" name="Group 922">
              <a:extLst>
                <a:ext uri="{FF2B5EF4-FFF2-40B4-BE49-F238E27FC236}">
                  <a16:creationId xmlns:a16="http://schemas.microsoft.com/office/drawing/2014/main" id="{3F89A53B-FC55-685E-3698-61083433C565}"/>
                </a:ext>
              </a:extLst>
            </p:cNvPr>
            <p:cNvGrpSpPr/>
            <p:nvPr/>
          </p:nvGrpSpPr>
          <p:grpSpPr>
            <a:xfrm rot="751719">
              <a:off x="3414132" y="660915"/>
              <a:ext cx="1529344" cy="272871"/>
              <a:chOff x="0" y="0"/>
              <a:chExt cx="1329862" cy="237279"/>
            </a:xfrm>
          </p:grpSpPr>
          <p:sp>
            <p:nvSpPr>
              <p:cNvPr id="923" name="Freeform 923">
                <a:extLst>
                  <a:ext uri="{FF2B5EF4-FFF2-40B4-BE49-F238E27FC236}">
                    <a16:creationId xmlns:a16="http://schemas.microsoft.com/office/drawing/2014/main" id="{4017E763-4584-D8D2-5AF1-4A542CA32F65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4" name="TextBox 924">
                <a:extLst>
                  <a:ext uri="{FF2B5EF4-FFF2-40B4-BE49-F238E27FC236}">
                    <a16:creationId xmlns:a16="http://schemas.microsoft.com/office/drawing/2014/main" id="{56687845-6C34-1963-6D20-7560CD72017B}"/>
                  </a:ext>
                </a:extLst>
              </p:cNvPr>
              <p:cNvSpPr txBox="1"/>
              <p:nvPr/>
            </p:nvSpPr>
            <p:spPr>
              <a:xfrm>
                <a:off x="124675" y="-34905"/>
                <a:ext cx="1080513" cy="249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5" name="Group 925">
              <a:extLst>
                <a:ext uri="{FF2B5EF4-FFF2-40B4-BE49-F238E27FC236}">
                  <a16:creationId xmlns:a16="http://schemas.microsoft.com/office/drawing/2014/main" id="{310902E4-39F3-B9ED-C274-E02691AEE9E9}"/>
                </a:ext>
              </a:extLst>
            </p:cNvPr>
            <p:cNvGrpSpPr/>
            <p:nvPr/>
          </p:nvGrpSpPr>
          <p:grpSpPr>
            <a:xfrm>
              <a:off x="1478884" y="514094"/>
              <a:ext cx="2711290" cy="674592"/>
              <a:chOff x="0" y="0"/>
              <a:chExt cx="1333263" cy="331727"/>
            </a:xfrm>
          </p:grpSpPr>
          <p:sp>
            <p:nvSpPr>
              <p:cNvPr id="926" name="Freeform 926">
                <a:extLst>
                  <a:ext uri="{FF2B5EF4-FFF2-40B4-BE49-F238E27FC236}">
                    <a16:creationId xmlns:a16="http://schemas.microsoft.com/office/drawing/2014/main" id="{A85C453C-337F-BA5D-3A93-9BA1FCA4DC07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" name="TextBox 927">
                <a:extLst>
                  <a:ext uri="{FF2B5EF4-FFF2-40B4-BE49-F238E27FC236}">
                    <a16:creationId xmlns:a16="http://schemas.microsoft.com/office/drawing/2014/main" id="{6348F627-9F47-4441-78A0-D717545CC4FF}"/>
                  </a:ext>
                </a:extLst>
              </p:cNvPr>
              <p:cNvSpPr txBox="1"/>
              <p:nvPr/>
            </p:nvSpPr>
            <p:spPr>
              <a:xfrm>
                <a:off x="124993" y="-26051"/>
                <a:ext cx="1083276" cy="32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8" name="Group 928">
              <a:extLst>
                <a:ext uri="{FF2B5EF4-FFF2-40B4-BE49-F238E27FC236}">
                  <a16:creationId xmlns:a16="http://schemas.microsoft.com/office/drawing/2014/main" id="{7B45BAA5-12F5-ECB0-D16C-0C4668383427}"/>
                </a:ext>
              </a:extLst>
            </p:cNvPr>
            <p:cNvGrpSpPr/>
            <p:nvPr/>
          </p:nvGrpSpPr>
          <p:grpSpPr>
            <a:xfrm rot="-69683">
              <a:off x="544029" y="678599"/>
              <a:ext cx="1529344" cy="327242"/>
              <a:chOff x="0" y="0"/>
              <a:chExt cx="1329862" cy="284558"/>
            </a:xfrm>
          </p:grpSpPr>
          <p:sp>
            <p:nvSpPr>
              <p:cNvPr id="929" name="Freeform 929">
                <a:extLst>
                  <a:ext uri="{FF2B5EF4-FFF2-40B4-BE49-F238E27FC236}">
                    <a16:creationId xmlns:a16="http://schemas.microsoft.com/office/drawing/2014/main" id="{95639449-65C3-9748-A2E2-3EF52F219F3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>
                <a:extLst>
                  <a:ext uri="{FF2B5EF4-FFF2-40B4-BE49-F238E27FC236}">
                    <a16:creationId xmlns:a16="http://schemas.microsoft.com/office/drawing/2014/main" id="{1C01E59B-A558-2841-0135-B820F6A99566}"/>
                  </a:ext>
                </a:extLst>
              </p:cNvPr>
              <p:cNvSpPr txBox="1"/>
              <p:nvPr/>
            </p:nvSpPr>
            <p:spPr>
              <a:xfrm>
                <a:off x="124675" y="-30473"/>
                <a:ext cx="1080513" cy="288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1" name="Group 931">
              <a:extLst>
                <a:ext uri="{FF2B5EF4-FFF2-40B4-BE49-F238E27FC236}">
                  <a16:creationId xmlns:a16="http://schemas.microsoft.com/office/drawing/2014/main" id="{33F61200-1D71-66F5-8724-32A2012CCE0F}"/>
                </a:ext>
              </a:extLst>
            </p:cNvPr>
            <p:cNvGrpSpPr/>
            <p:nvPr/>
          </p:nvGrpSpPr>
          <p:grpSpPr>
            <a:xfrm rot="-69683">
              <a:off x="912599" y="719910"/>
              <a:ext cx="1495446" cy="345562"/>
              <a:chOff x="0" y="0"/>
              <a:chExt cx="1300385" cy="300488"/>
            </a:xfrm>
          </p:grpSpPr>
          <p:sp>
            <p:nvSpPr>
              <p:cNvPr id="932" name="Freeform 932">
                <a:extLst>
                  <a:ext uri="{FF2B5EF4-FFF2-40B4-BE49-F238E27FC236}">
                    <a16:creationId xmlns:a16="http://schemas.microsoft.com/office/drawing/2014/main" id="{E1778E15-95E3-63EB-E425-E06EF5747C76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>
                <a:extLst>
                  <a:ext uri="{FF2B5EF4-FFF2-40B4-BE49-F238E27FC236}">
                    <a16:creationId xmlns:a16="http://schemas.microsoft.com/office/drawing/2014/main" id="{DF113CA3-A485-8195-B52A-DE9D04734908}"/>
                  </a:ext>
                </a:extLst>
              </p:cNvPr>
              <p:cNvSpPr txBox="1"/>
              <p:nvPr/>
            </p:nvSpPr>
            <p:spPr>
              <a:xfrm>
                <a:off x="121911" y="-28979"/>
                <a:ext cx="1056563" cy="30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4" name="Group 934">
              <a:extLst>
                <a:ext uri="{FF2B5EF4-FFF2-40B4-BE49-F238E27FC236}">
                  <a16:creationId xmlns:a16="http://schemas.microsoft.com/office/drawing/2014/main" id="{F55C1729-10D8-94C9-822E-05AA568D757A}"/>
                </a:ext>
              </a:extLst>
            </p:cNvPr>
            <p:cNvGrpSpPr/>
            <p:nvPr/>
          </p:nvGrpSpPr>
          <p:grpSpPr>
            <a:xfrm rot="1752864">
              <a:off x="1109402" y="643301"/>
              <a:ext cx="414181" cy="212731"/>
              <a:chOff x="0" y="0"/>
              <a:chExt cx="360157" cy="184983"/>
            </a:xfrm>
          </p:grpSpPr>
          <p:sp>
            <p:nvSpPr>
              <p:cNvPr id="935" name="Freeform 935">
                <a:extLst>
                  <a:ext uri="{FF2B5EF4-FFF2-40B4-BE49-F238E27FC236}">
                    <a16:creationId xmlns:a16="http://schemas.microsoft.com/office/drawing/2014/main" id="{08BE399E-7EAB-8485-CE5E-E5DC106A0BF9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>
                <a:extLst>
                  <a:ext uri="{FF2B5EF4-FFF2-40B4-BE49-F238E27FC236}">
                    <a16:creationId xmlns:a16="http://schemas.microsoft.com/office/drawing/2014/main" id="{451256F9-3521-70C8-891B-50501C55F78C}"/>
                  </a:ext>
                </a:extLst>
              </p:cNvPr>
              <p:cNvSpPr txBox="1"/>
              <p:nvPr/>
            </p:nvSpPr>
            <p:spPr>
              <a:xfrm>
                <a:off x="33765" y="-39808"/>
                <a:ext cx="292627" cy="20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7" name="Group 937">
              <a:extLst>
                <a:ext uri="{FF2B5EF4-FFF2-40B4-BE49-F238E27FC236}">
                  <a16:creationId xmlns:a16="http://schemas.microsoft.com/office/drawing/2014/main" id="{4514FE34-B627-C280-B956-D9E29D167AC0}"/>
                </a:ext>
              </a:extLst>
            </p:cNvPr>
            <p:cNvGrpSpPr/>
            <p:nvPr/>
          </p:nvGrpSpPr>
          <p:grpSpPr>
            <a:xfrm rot="919753">
              <a:off x="4030944" y="902366"/>
              <a:ext cx="405522" cy="147663"/>
              <a:chOff x="0" y="0"/>
              <a:chExt cx="199414" cy="72613"/>
            </a:xfrm>
          </p:grpSpPr>
          <p:sp>
            <p:nvSpPr>
              <p:cNvPr id="938" name="Freeform 938">
                <a:extLst>
                  <a:ext uri="{FF2B5EF4-FFF2-40B4-BE49-F238E27FC236}">
                    <a16:creationId xmlns:a16="http://schemas.microsoft.com/office/drawing/2014/main" id="{56E7CAF7-8E6F-2619-EB5F-7C44B67FCDDF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>
                <a:extLst>
                  <a:ext uri="{FF2B5EF4-FFF2-40B4-BE49-F238E27FC236}">
                    <a16:creationId xmlns:a16="http://schemas.microsoft.com/office/drawing/2014/main" id="{033D91D9-1319-CD53-9951-F74F8119DD8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99414" cy="129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0" name="Group 940">
              <a:extLst>
                <a:ext uri="{FF2B5EF4-FFF2-40B4-BE49-F238E27FC236}">
                  <a16:creationId xmlns:a16="http://schemas.microsoft.com/office/drawing/2014/main" id="{22037872-740B-8E39-D003-B3DE51F651E1}"/>
                </a:ext>
              </a:extLst>
            </p:cNvPr>
            <p:cNvGrpSpPr/>
            <p:nvPr/>
          </p:nvGrpSpPr>
          <p:grpSpPr>
            <a:xfrm rot="-624248">
              <a:off x="4320379" y="920774"/>
              <a:ext cx="477080" cy="128539"/>
              <a:chOff x="0" y="0"/>
              <a:chExt cx="234602" cy="63208"/>
            </a:xfrm>
          </p:grpSpPr>
          <p:sp>
            <p:nvSpPr>
              <p:cNvPr id="941" name="Freeform 941">
                <a:extLst>
                  <a:ext uri="{FF2B5EF4-FFF2-40B4-BE49-F238E27FC236}">
                    <a16:creationId xmlns:a16="http://schemas.microsoft.com/office/drawing/2014/main" id="{635CF3C0-7066-DE79-150A-DB0ADFC1E2C2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>
                <a:extLst>
                  <a:ext uri="{FF2B5EF4-FFF2-40B4-BE49-F238E27FC236}">
                    <a16:creationId xmlns:a16="http://schemas.microsoft.com/office/drawing/2014/main" id="{91FCBF32-B34D-08FF-BC0C-DDFA3235697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34602" cy="1203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3" name="Group 943">
              <a:extLst>
                <a:ext uri="{FF2B5EF4-FFF2-40B4-BE49-F238E27FC236}">
                  <a16:creationId xmlns:a16="http://schemas.microsoft.com/office/drawing/2014/main" id="{18DD6BC5-7F49-3420-4AB1-B6CB5DE7EFB2}"/>
                </a:ext>
              </a:extLst>
            </p:cNvPr>
            <p:cNvGrpSpPr/>
            <p:nvPr/>
          </p:nvGrpSpPr>
          <p:grpSpPr>
            <a:xfrm rot="-601693">
              <a:off x="335639" y="740921"/>
              <a:ext cx="519713" cy="57756"/>
              <a:chOff x="0" y="0"/>
              <a:chExt cx="720798" cy="80103"/>
            </a:xfrm>
          </p:grpSpPr>
          <p:sp>
            <p:nvSpPr>
              <p:cNvPr id="944" name="Freeform 944">
                <a:extLst>
                  <a:ext uri="{FF2B5EF4-FFF2-40B4-BE49-F238E27FC236}">
                    <a16:creationId xmlns:a16="http://schemas.microsoft.com/office/drawing/2014/main" id="{6594E277-D8A9-7873-1CA0-CDBBAB59F3FB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>
                <a:extLst>
                  <a:ext uri="{FF2B5EF4-FFF2-40B4-BE49-F238E27FC236}">
                    <a16:creationId xmlns:a16="http://schemas.microsoft.com/office/drawing/2014/main" id="{7D1A5D64-6C12-FE4E-31AA-65AD43B78121}"/>
                  </a:ext>
                </a:extLst>
              </p:cNvPr>
              <p:cNvSpPr txBox="1"/>
              <p:nvPr/>
            </p:nvSpPr>
            <p:spPr>
              <a:xfrm>
                <a:off x="67575" y="-49640"/>
                <a:ext cx="585649" cy="1222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6" name="Group 946">
              <a:extLst>
                <a:ext uri="{FF2B5EF4-FFF2-40B4-BE49-F238E27FC236}">
                  <a16:creationId xmlns:a16="http://schemas.microsoft.com/office/drawing/2014/main" id="{A6540A21-CB8D-440E-C8B9-54F6C04049C4}"/>
                </a:ext>
              </a:extLst>
            </p:cNvPr>
            <p:cNvGrpSpPr/>
            <p:nvPr/>
          </p:nvGrpSpPr>
          <p:grpSpPr>
            <a:xfrm rot="-1711653">
              <a:off x="81536" y="313368"/>
              <a:ext cx="550043" cy="481288"/>
              <a:chOff x="0" y="0"/>
              <a:chExt cx="812800" cy="711200"/>
            </a:xfrm>
          </p:grpSpPr>
          <p:sp>
            <p:nvSpPr>
              <p:cNvPr id="947" name="Freeform 947">
                <a:extLst>
                  <a:ext uri="{FF2B5EF4-FFF2-40B4-BE49-F238E27FC236}">
                    <a16:creationId xmlns:a16="http://schemas.microsoft.com/office/drawing/2014/main" id="{02DBFE00-516F-9A23-0026-D677887B34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>
                <a:extLst>
                  <a:ext uri="{FF2B5EF4-FFF2-40B4-BE49-F238E27FC236}">
                    <a16:creationId xmlns:a16="http://schemas.microsoft.com/office/drawing/2014/main" id="{5E711DF0-A288-453C-3EEC-FD5498C44D10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9" name="Group 949">
              <a:extLst>
                <a:ext uri="{FF2B5EF4-FFF2-40B4-BE49-F238E27FC236}">
                  <a16:creationId xmlns:a16="http://schemas.microsoft.com/office/drawing/2014/main" id="{5A5195A1-8A6C-61E4-F753-8BFB893E43F1}"/>
                </a:ext>
              </a:extLst>
            </p:cNvPr>
            <p:cNvGrpSpPr/>
            <p:nvPr/>
          </p:nvGrpSpPr>
          <p:grpSpPr>
            <a:xfrm rot="-1711653">
              <a:off x="81536" y="742517"/>
              <a:ext cx="550043" cy="481288"/>
              <a:chOff x="0" y="0"/>
              <a:chExt cx="812800" cy="711200"/>
            </a:xfrm>
          </p:grpSpPr>
          <p:sp>
            <p:nvSpPr>
              <p:cNvPr id="950" name="Freeform 950">
                <a:extLst>
                  <a:ext uri="{FF2B5EF4-FFF2-40B4-BE49-F238E27FC236}">
                    <a16:creationId xmlns:a16="http://schemas.microsoft.com/office/drawing/2014/main" id="{15AC1A2B-8198-3C3B-B6C9-B47404C4BF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>
                <a:extLst>
                  <a:ext uri="{FF2B5EF4-FFF2-40B4-BE49-F238E27FC236}">
                    <a16:creationId xmlns:a16="http://schemas.microsoft.com/office/drawing/2014/main" id="{4DDD663C-E8F9-22FA-376E-5E6C6BF29354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52" name="AutoShape 952">
              <a:extLst>
                <a:ext uri="{FF2B5EF4-FFF2-40B4-BE49-F238E27FC236}">
                  <a16:creationId xmlns:a16="http://schemas.microsoft.com/office/drawing/2014/main" id="{552D782B-7989-7B13-F106-F730E9A7347A}"/>
                </a:ext>
              </a:extLst>
            </p:cNvPr>
            <p:cNvSpPr/>
            <p:nvPr/>
          </p:nvSpPr>
          <p:spPr>
            <a:xfrm flipH="1">
              <a:off x="72500" y="1113311"/>
              <a:ext cx="714549" cy="271360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3" name="Group 953">
              <a:extLst>
                <a:ext uri="{FF2B5EF4-FFF2-40B4-BE49-F238E27FC236}">
                  <a16:creationId xmlns:a16="http://schemas.microsoft.com/office/drawing/2014/main" id="{9577DCC6-732F-8873-A557-306C708CF041}"/>
                </a:ext>
              </a:extLst>
            </p:cNvPr>
            <p:cNvGrpSpPr/>
            <p:nvPr/>
          </p:nvGrpSpPr>
          <p:grpSpPr>
            <a:xfrm>
              <a:off x="118189" y="816288"/>
              <a:ext cx="486554" cy="493375"/>
              <a:chOff x="0" y="0"/>
              <a:chExt cx="801563" cy="812800"/>
            </a:xfrm>
          </p:grpSpPr>
          <p:sp>
            <p:nvSpPr>
              <p:cNvPr id="954" name="Freeform 954">
                <a:extLst>
                  <a:ext uri="{FF2B5EF4-FFF2-40B4-BE49-F238E27FC236}">
                    <a16:creationId xmlns:a16="http://schemas.microsoft.com/office/drawing/2014/main" id="{19844F78-B922-2172-2DD0-D6980F235225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>
                <a:extLst>
                  <a:ext uri="{FF2B5EF4-FFF2-40B4-BE49-F238E27FC236}">
                    <a16:creationId xmlns:a16="http://schemas.microsoft.com/office/drawing/2014/main" id="{ED30069E-BCDE-234F-AC8A-E8E8966DFB2D}"/>
                  </a:ext>
                </a:extLst>
              </p:cNvPr>
              <p:cNvSpPr txBox="1"/>
              <p:nvPr/>
            </p:nvSpPr>
            <p:spPr>
              <a:xfrm>
                <a:off x="75147" y="19050"/>
                <a:ext cx="65127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6" name="Group 956">
              <a:extLst>
                <a:ext uri="{FF2B5EF4-FFF2-40B4-BE49-F238E27FC236}">
                  <a16:creationId xmlns:a16="http://schemas.microsoft.com/office/drawing/2014/main" id="{10DC4BA2-6ECD-34A9-1BCB-25E9EA547CCD}"/>
                </a:ext>
              </a:extLst>
            </p:cNvPr>
            <p:cNvGrpSpPr/>
            <p:nvPr/>
          </p:nvGrpSpPr>
          <p:grpSpPr>
            <a:xfrm rot="-335979">
              <a:off x="95733" y="289664"/>
              <a:ext cx="142311" cy="483168"/>
              <a:chOff x="0" y="0"/>
              <a:chExt cx="231837" cy="787122"/>
            </a:xfrm>
          </p:grpSpPr>
          <p:sp>
            <p:nvSpPr>
              <p:cNvPr id="957" name="Freeform 957">
                <a:extLst>
                  <a:ext uri="{FF2B5EF4-FFF2-40B4-BE49-F238E27FC236}">
                    <a16:creationId xmlns:a16="http://schemas.microsoft.com/office/drawing/2014/main" id="{5C9480F9-57E8-768C-4094-7768D67AEAFF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>
                <a:extLst>
                  <a:ext uri="{FF2B5EF4-FFF2-40B4-BE49-F238E27FC236}">
                    <a16:creationId xmlns:a16="http://schemas.microsoft.com/office/drawing/2014/main" id="{F700DF00-7FC9-FDDC-C98C-1FFE153BEED3}"/>
                  </a:ext>
                </a:extLst>
              </p:cNvPr>
              <p:cNvSpPr txBox="1"/>
              <p:nvPr/>
            </p:nvSpPr>
            <p:spPr>
              <a:xfrm>
                <a:off x="21735" y="16643"/>
                <a:ext cx="188368" cy="6966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9" name="Group 959">
              <a:extLst>
                <a:ext uri="{FF2B5EF4-FFF2-40B4-BE49-F238E27FC236}">
                  <a16:creationId xmlns:a16="http://schemas.microsoft.com/office/drawing/2014/main" id="{720A959E-4B51-0C64-1CCE-AB6DECE1A9C6}"/>
                </a:ext>
              </a:extLst>
            </p:cNvPr>
            <p:cNvGrpSpPr/>
            <p:nvPr/>
          </p:nvGrpSpPr>
          <p:grpSpPr>
            <a:xfrm rot="-6987848">
              <a:off x="143941" y="1090684"/>
              <a:ext cx="142311" cy="409706"/>
              <a:chOff x="0" y="0"/>
              <a:chExt cx="231837" cy="667446"/>
            </a:xfrm>
          </p:grpSpPr>
          <p:sp>
            <p:nvSpPr>
              <p:cNvPr id="960" name="Freeform 960">
                <a:extLst>
                  <a:ext uri="{FF2B5EF4-FFF2-40B4-BE49-F238E27FC236}">
                    <a16:creationId xmlns:a16="http://schemas.microsoft.com/office/drawing/2014/main" id="{C02FFA30-F59C-77E2-52E3-FF56D3E38105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>
                <a:extLst>
                  <a:ext uri="{FF2B5EF4-FFF2-40B4-BE49-F238E27FC236}">
                    <a16:creationId xmlns:a16="http://schemas.microsoft.com/office/drawing/2014/main" id="{1E4E5961-288A-DF93-1FB0-CB56458619D3}"/>
                  </a:ext>
                </a:extLst>
              </p:cNvPr>
              <p:cNvSpPr txBox="1"/>
              <p:nvPr/>
            </p:nvSpPr>
            <p:spPr>
              <a:xfrm>
                <a:off x="21735" y="5423"/>
                <a:ext cx="188368" cy="59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2" name="Group 962">
              <a:extLst>
                <a:ext uri="{FF2B5EF4-FFF2-40B4-BE49-F238E27FC236}">
                  <a16:creationId xmlns:a16="http://schemas.microsoft.com/office/drawing/2014/main" id="{C2B68114-A1CE-A54B-AFE5-5F06E20DD5BA}"/>
                </a:ext>
              </a:extLst>
            </p:cNvPr>
            <p:cNvGrpSpPr/>
            <p:nvPr/>
          </p:nvGrpSpPr>
          <p:grpSpPr>
            <a:xfrm rot="-6987848">
              <a:off x="469838" y="840248"/>
              <a:ext cx="142311" cy="665066"/>
              <a:chOff x="0" y="0"/>
              <a:chExt cx="231837" cy="1083449"/>
            </a:xfrm>
          </p:grpSpPr>
          <p:sp>
            <p:nvSpPr>
              <p:cNvPr id="963" name="Freeform 963">
                <a:extLst>
                  <a:ext uri="{FF2B5EF4-FFF2-40B4-BE49-F238E27FC236}">
                    <a16:creationId xmlns:a16="http://schemas.microsoft.com/office/drawing/2014/main" id="{3BD5F8DD-D289-15F6-4166-1B608C346710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>
                <a:extLst>
                  <a:ext uri="{FF2B5EF4-FFF2-40B4-BE49-F238E27FC236}">
                    <a16:creationId xmlns:a16="http://schemas.microsoft.com/office/drawing/2014/main" id="{64AD60E5-23F1-9852-4586-38F3259F7637}"/>
                  </a:ext>
                </a:extLst>
              </p:cNvPr>
              <p:cNvSpPr txBox="1"/>
              <p:nvPr/>
            </p:nvSpPr>
            <p:spPr>
              <a:xfrm>
                <a:off x="21735" y="44423"/>
                <a:ext cx="188368" cy="937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5" name="Group 965">
              <a:extLst>
                <a:ext uri="{FF2B5EF4-FFF2-40B4-BE49-F238E27FC236}">
                  <a16:creationId xmlns:a16="http://schemas.microsoft.com/office/drawing/2014/main" id="{78CFA0A1-52A2-0589-475D-FD9578DED3C6}"/>
                </a:ext>
              </a:extLst>
            </p:cNvPr>
            <p:cNvGrpSpPr/>
            <p:nvPr/>
          </p:nvGrpSpPr>
          <p:grpSpPr>
            <a:xfrm rot="1136927">
              <a:off x="98252" y="962255"/>
              <a:ext cx="82601" cy="444687"/>
              <a:chOff x="0" y="0"/>
              <a:chExt cx="40619" cy="218673"/>
            </a:xfrm>
          </p:grpSpPr>
          <p:sp>
            <p:nvSpPr>
              <p:cNvPr id="966" name="Freeform 966">
                <a:extLst>
                  <a:ext uri="{FF2B5EF4-FFF2-40B4-BE49-F238E27FC236}">
                    <a16:creationId xmlns:a16="http://schemas.microsoft.com/office/drawing/2014/main" id="{5903D3EE-5A4C-5252-BE3F-A63ED53D56A7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>
                <a:extLst>
                  <a:ext uri="{FF2B5EF4-FFF2-40B4-BE49-F238E27FC236}">
                    <a16:creationId xmlns:a16="http://schemas.microsoft.com/office/drawing/2014/main" id="{5997687B-E25C-95F2-EB19-31652E0567D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0619" cy="275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8" name="Group 968">
              <a:extLst>
                <a:ext uri="{FF2B5EF4-FFF2-40B4-BE49-F238E27FC236}">
                  <a16:creationId xmlns:a16="http://schemas.microsoft.com/office/drawing/2014/main" id="{BC8537E3-90F6-2E46-1395-75E11E625D22}"/>
                </a:ext>
              </a:extLst>
            </p:cNvPr>
            <p:cNvGrpSpPr/>
            <p:nvPr/>
          </p:nvGrpSpPr>
          <p:grpSpPr>
            <a:xfrm rot="1136927">
              <a:off x="126075" y="1197441"/>
              <a:ext cx="93106" cy="83935"/>
              <a:chOff x="0" y="0"/>
              <a:chExt cx="45785" cy="41275"/>
            </a:xfrm>
          </p:grpSpPr>
          <p:sp>
            <p:nvSpPr>
              <p:cNvPr id="969" name="Freeform 969">
                <a:extLst>
                  <a:ext uri="{FF2B5EF4-FFF2-40B4-BE49-F238E27FC236}">
                    <a16:creationId xmlns:a16="http://schemas.microsoft.com/office/drawing/2014/main" id="{43D6CDCB-CCC3-77EA-A7BB-5BC03C71053D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>
                <a:extLst>
                  <a:ext uri="{FF2B5EF4-FFF2-40B4-BE49-F238E27FC236}">
                    <a16:creationId xmlns:a16="http://schemas.microsoft.com/office/drawing/2014/main" id="{86687C1A-471C-110F-8CE0-7693A46C1ED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5785" cy="98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1" name="Group 971">
              <a:extLst>
                <a:ext uri="{FF2B5EF4-FFF2-40B4-BE49-F238E27FC236}">
                  <a16:creationId xmlns:a16="http://schemas.microsoft.com/office/drawing/2014/main" id="{EFF43764-8335-641D-2ABF-74F88BDE5C80}"/>
                </a:ext>
              </a:extLst>
            </p:cNvPr>
            <p:cNvGrpSpPr/>
            <p:nvPr/>
          </p:nvGrpSpPr>
          <p:grpSpPr>
            <a:xfrm rot="1987038">
              <a:off x="261845" y="574193"/>
              <a:ext cx="598391" cy="408860"/>
              <a:chOff x="0" y="0"/>
              <a:chExt cx="294256" cy="201055"/>
            </a:xfrm>
          </p:grpSpPr>
          <p:sp>
            <p:nvSpPr>
              <p:cNvPr id="972" name="Freeform 972">
                <a:extLst>
                  <a:ext uri="{FF2B5EF4-FFF2-40B4-BE49-F238E27FC236}">
                    <a16:creationId xmlns:a16="http://schemas.microsoft.com/office/drawing/2014/main" id="{48E2670A-AEB5-F70A-6034-4C45248A1173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>
                <a:extLst>
                  <a:ext uri="{FF2B5EF4-FFF2-40B4-BE49-F238E27FC236}">
                    <a16:creationId xmlns:a16="http://schemas.microsoft.com/office/drawing/2014/main" id="{9407E52C-0316-2CC0-D1F2-D345ACE3097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94256" cy="258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4" name="Group 974">
              <a:extLst>
                <a:ext uri="{FF2B5EF4-FFF2-40B4-BE49-F238E27FC236}">
                  <a16:creationId xmlns:a16="http://schemas.microsoft.com/office/drawing/2014/main" id="{F3A8BE16-C10C-49A7-9A0D-CF10CD8D34B1}"/>
                </a:ext>
              </a:extLst>
            </p:cNvPr>
            <p:cNvGrpSpPr/>
            <p:nvPr/>
          </p:nvGrpSpPr>
          <p:grpSpPr>
            <a:xfrm rot="-6273024">
              <a:off x="7235" y="740910"/>
              <a:ext cx="446102" cy="141360"/>
              <a:chOff x="0" y="0"/>
              <a:chExt cx="219368" cy="69513"/>
            </a:xfrm>
          </p:grpSpPr>
          <p:sp>
            <p:nvSpPr>
              <p:cNvPr id="975" name="Freeform 975">
                <a:extLst>
                  <a:ext uri="{FF2B5EF4-FFF2-40B4-BE49-F238E27FC236}">
                    <a16:creationId xmlns:a16="http://schemas.microsoft.com/office/drawing/2014/main" id="{EAC01BE0-8AD0-F119-ACF9-2D86FD7C368B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>
                <a:extLst>
                  <a:ext uri="{FF2B5EF4-FFF2-40B4-BE49-F238E27FC236}">
                    <a16:creationId xmlns:a16="http://schemas.microsoft.com/office/drawing/2014/main" id="{A199E213-CF64-E42C-871C-580556FBC6B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19368" cy="1266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7" name="Group 977">
              <a:extLst>
                <a:ext uri="{FF2B5EF4-FFF2-40B4-BE49-F238E27FC236}">
                  <a16:creationId xmlns:a16="http://schemas.microsoft.com/office/drawing/2014/main" id="{FB615329-AEDF-1DFE-57D6-E3D63D35B264}"/>
                </a:ext>
              </a:extLst>
            </p:cNvPr>
            <p:cNvGrpSpPr/>
            <p:nvPr/>
          </p:nvGrpSpPr>
          <p:grpSpPr>
            <a:xfrm rot="-8574470">
              <a:off x="82104" y="369057"/>
              <a:ext cx="446988" cy="181811"/>
              <a:chOff x="0" y="0"/>
              <a:chExt cx="219804" cy="89405"/>
            </a:xfrm>
          </p:grpSpPr>
          <p:sp>
            <p:nvSpPr>
              <p:cNvPr id="978" name="Freeform 978">
                <a:extLst>
                  <a:ext uri="{FF2B5EF4-FFF2-40B4-BE49-F238E27FC236}">
                    <a16:creationId xmlns:a16="http://schemas.microsoft.com/office/drawing/2014/main" id="{ADC361CE-CF0D-2CCC-3EEC-47AD1EA5678B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>
                <a:extLst>
                  <a:ext uri="{FF2B5EF4-FFF2-40B4-BE49-F238E27FC236}">
                    <a16:creationId xmlns:a16="http://schemas.microsoft.com/office/drawing/2014/main" id="{1746E584-B474-8700-2B95-6438A17BB6F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19804" cy="14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0" name="Group 980">
              <a:extLst>
                <a:ext uri="{FF2B5EF4-FFF2-40B4-BE49-F238E27FC236}">
                  <a16:creationId xmlns:a16="http://schemas.microsoft.com/office/drawing/2014/main" id="{DCBAE9F4-C21E-6272-143A-9FDDBBEE1660}"/>
                </a:ext>
              </a:extLst>
            </p:cNvPr>
            <p:cNvGrpSpPr/>
            <p:nvPr/>
          </p:nvGrpSpPr>
          <p:grpSpPr>
            <a:xfrm>
              <a:off x="88202" y="1022650"/>
              <a:ext cx="178815" cy="287013"/>
              <a:chOff x="0" y="0"/>
              <a:chExt cx="801563" cy="1286579"/>
            </a:xfrm>
          </p:grpSpPr>
          <p:sp>
            <p:nvSpPr>
              <p:cNvPr id="981" name="Freeform 981">
                <a:extLst>
                  <a:ext uri="{FF2B5EF4-FFF2-40B4-BE49-F238E27FC236}">
                    <a16:creationId xmlns:a16="http://schemas.microsoft.com/office/drawing/2014/main" id="{FAB38270-6CCE-D094-3D01-20DFACD8D7C3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>
                <a:extLst>
                  <a:ext uri="{FF2B5EF4-FFF2-40B4-BE49-F238E27FC236}">
                    <a16:creationId xmlns:a16="http://schemas.microsoft.com/office/drawing/2014/main" id="{8F75146B-F37C-A54E-1FE4-F36B880A5228}"/>
                  </a:ext>
                </a:extLst>
              </p:cNvPr>
              <p:cNvSpPr txBox="1"/>
              <p:nvPr/>
            </p:nvSpPr>
            <p:spPr>
              <a:xfrm>
                <a:off x="75147" y="63467"/>
                <a:ext cx="651270" cy="1102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3" name="Group 983">
              <a:extLst>
                <a:ext uri="{FF2B5EF4-FFF2-40B4-BE49-F238E27FC236}">
                  <a16:creationId xmlns:a16="http://schemas.microsoft.com/office/drawing/2014/main" id="{C231E3F5-5D44-4CD4-B9BF-01E1EBF414EF}"/>
                </a:ext>
              </a:extLst>
            </p:cNvPr>
            <p:cNvGrpSpPr/>
            <p:nvPr/>
          </p:nvGrpSpPr>
          <p:grpSpPr>
            <a:xfrm rot="-133965">
              <a:off x="140243" y="607744"/>
              <a:ext cx="178815" cy="319671"/>
              <a:chOff x="0" y="0"/>
              <a:chExt cx="801563" cy="1432970"/>
            </a:xfrm>
          </p:grpSpPr>
          <p:sp>
            <p:nvSpPr>
              <p:cNvPr id="984" name="Freeform 984">
                <a:extLst>
                  <a:ext uri="{FF2B5EF4-FFF2-40B4-BE49-F238E27FC236}">
                    <a16:creationId xmlns:a16="http://schemas.microsoft.com/office/drawing/2014/main" id="{271CBB88-644E-ABCE-0443-04DEA263DD62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>
                <a:extLst>
                  <a:ext uri="{FF2B5EF4-FFF2-40B4-BE49-F238E27FC236}">
                    <a16:creationId xmlns:a16="http://schemas.microsoft.com/office/drawing/2014/main" id="{BACB71A2-27CD-9EE0-7265-974691788BB2}"/>
                  </a:ext>
                </a:extLst>
              </p:cNvPr>
              <p:cNvSpPr txBox="1"/>
              <p:nvPr/>
            </p:nvSpPr>
            <p:spPr>
              <a:xfrm>
                <a:off x="75147" y="77191"/>
                <a:ext cx="651270" cy="1221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6" name="Group 986">
              <a:extLst>
                <a:ext uri="{FF2B5EF4-FFF2-40B4-BE49-F238E27FC236}">
                  <a16:creationId xmlns:a16="http://schemas.microsoft.com/office/drawing/2014/main" id="{18D73994-5080-D301-05E2-BB9A2FBECCB9}"/>
                </a:ext>
              </a:extLst>
            </p:cNvPr>
            <p:cNvGrpSpPr/>
            <p:nvPr/>
          </p:nvGrpSpPr>
          <p:grpSpPr>
            <a:xfrm rot="-8924460">
              <a:off x="111888" y="307813"/>
              <a:ext cx="226457" cy="65756"/>
              <a:chOff x="0" y="0"/>
              <a:chExt cx="111359" cy="32335"/>
            </a:xfrm>
          </p:grpSpPr>
          <p:sp>
            <p:nvSpPr>
              <p:cNvPr id="987" name="Freeform 987">
                <a:extLst>
                  <a:ext uri="{FF2B5EF4-FFF2-40B4-BE49-F238E27FC236}">
                    <a16:creationId xmlns:a16="http://schemas.microsoft.com/office/drawing/2014/main" id="{92CFB627-43F0-D80F-F92B-D27E3402764B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>
                <a:extLst>
                  <a:ext uri="{FF2B5EF4-FFF2-40B4-BE49-F238E27FC236}">
                    <a16:creationId xmlns:a16="http://schemas.microsoft.com/office/drawing/2014/main" id="{419AB25B-565B-2065-A040-34AEB5DE768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1359" cy="89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9" name="Group 989">
              <a:extLst>
                <a:ext uri="{FF2B5EF4-FFF2-40B4-BE49-F238E27FC236}">
                  <a16:creationId xmlns:a16="http://schemas.microsoft.com/office/drawing/2014/main" id="{71DE7402-CE44-3D46-580C-3E02BFBE80EF}"/>
                </a:ext>
              </a:extLst>
            </p:cNvPr>
            <p:cNvGrpSpPr/>
            <p:nvPr/>
          </p:nvGrpSpPr>
          <p:grpSpPr>
            <a:xfrm rot="-335979">
              <a:off x="79573" y="256075"/>
              <a:ext cx="114844" cy="393557"/>
              <a:chOff x="0" y="0"/>
              <a:chExt cx="187091" cy="641138"/>
            </a:xfrm>
          </p:grpSpPr>
          <p:sp>
            <p:nvSpPr>
              <p:cNvPr id="990" name="Freeform 990">
                <a:extLst>
                  <a:ext uri="{FF2B5EF4-FFF2-40B4-BE49-F238E27FC236}">
                    <a16:creationId xmlns:a16="http://schemas.microsoft.com/office/drawing/2014/main" id="{AA62227E-A19B-818E-8223-8ED139AE73E9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>
                <a:extLst>
                  <a:ext uri="{FF2B5EF4-FFF2-40B4-BE49-F238E27FC236}">
                    <a16:creationId xmlns:a16="http://schemas.microsoft.com/office/drawing/2014/main" id="{C5CC3723-8C64-13F8-8DE7-BA5A492BDDB2}"/>
                  </a:ext>
                </a:extLst>
              </p:cNvPr>
              <p:cNvSpPr txBox="1"/>
              <p:nvPr/>
            </p:nvSpPr>
            <p:spPr>
              <a:xfrm>
                <a:off x="17540" y="2957"/>
                <a:ext cx="152012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2" name="Group 992">
              <a:extLst>
                <a:ext uri="{FF2B5EF4-FFF2-40B4-BE49-F238E27FC236}">
                  <a16:creationId xmlns:a16="http://schemas.microsoft.com/office/drawing/2014/main" id="{BF0D8F5A-88D8-76BB-E8A8-98F726473237}"/>
                </a:ext>
              </a:extLst>
            </p:cNvPr>
            <p:cNvGrpSpPr/>
            <p:nvPr/>
          </p:nvGrpSpPr>
          <p:grpSpPr>
            <a:xfrm rot="-1027461">
              <a:off x="95304" y="238426"/>
              <a:ext cx="116351" cy="393557"/>
              <a:chOff x="0" y="0"/>
              <a:chExt cx="189546" cy="641138"/>
            </a:xfrm>
          </p:grpSpPr>
          <p:sp>
            <p:nvSpPr>
              <p:cNvPr id="993" name="Freeform 993">
                <a:extLst>
                  <a:ext uri="{FF2B5EF4-FFF2-40B4-BE49-F238E27FC236}">
                    <a16:creationId xmlns:a16="http://schemas.microsoft.com/office/drawing/2014/main" id="{092A6025-8908-BBE4-9866-215D10173B5C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>
                <a:extLst>
                  <a:ext uri="{FF2B5EF4-FFF2-40B4-BE49-F238E27FC236}">
                    <a16:creationId xmlns:a16="http://schemas.microsoft.com/office/drawing/2014/main" id="{D052C67A-6F9B-0985-53C7-3F07BACD1A95}"/>
                  </a:ext>
                </a:extLst>
              </p:cNvPr>
              <p:cNvSpPr txBox="1"/>
              <p:nvPr/>
            </p:nvSpPr>
            <p:spPr>
              <a:xfrm>
                <a:off x="17770" y="2957"/>
                <a:ext cx="154006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5" name="Group 995">
              <a:extLst>
                <a:ext uri="{FF2B5EF4-FFF2-40B4-BE49-F238E27FC236}">
                  <a16:creationId xmlns:a16="http://schemas.microsoft.com/office/drawing/2014/main" id="{9C197896-B54F-5EA8-FDCE-129943BC19A2}"/>
                </a:ext>
              </a:extLst>
            </p:cNvPr>
            <p:cNvGrpSpPr/>
            <p:nvPr/>
          </p:nvGrpSpPr>
          <p:grpSpPr>
            <a:xfrm rot="-1949346">
              <a:off x="101753" y="216843"/>
              <a:ext cx="116351" cy="327723"/>
              <a:chOff x="0" y="0"/>
              <a:chExt cx="189546" cy="533889"/>
            </a:xfrm>
          </p:grpSpPr>
          <p:sp>
            <p:nvSpPr>
              <p:cNvPr id="996" name="Freeform 996">
                <a:extLst>
                  <a:ext uri="{FF2B5EF4-FFF2-40B4-BE49-F238E27FC236}">
                    <a16:creationId xmlns:a16="http://schemas.microsoft.com/office/drawing/2014/main" id="{69A35E58-0C60-BF59-471A-1B38125BE488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>
                <a:extLst>
                  <a:ext uri="{FF2B5EF4-FFF2-40B4-BE49-F238E27FC236}">
                    <a16:creationId xmlns:a16="http://schemas.microsoft.com/office/drawing/2014/main" id="{8A9F3E70-3654-6D08-D9B5-76B6C0ED6A12}"/>
                  </a:ext>
                </a:extLst>
              </p:cNvPr>
              <p:cNvSpPr txBox="1"/>
              <p:nvPr/>
            </p:nvSpPr>
            <p:spPr>
              <a:xfrm>
                <a:off x="17770" y="-7098"/>
                <a:ext cx="154006" cy="49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98" name="AutoShape 998">
              <a:extLst>
                <a:ext uri="{FF2B5EF4-FFF2-40B4-BE49-F238E27FC236}">
                  <a16:creationId xmlns:a16="http://schemas.microsoft.com/office/drawing/2014/main" id="{C5D5D44A-B2C4-59BE-F10D-4AD3B2E44B7C}"/>
                </a:ext>
              </a:extLst>
            </p:cNvPr>
            <p:cNvSpPr/>
            <p:nvPr/>
          </p:nvSpPr>
          <p:spPr>
            <a:xfrm flipV="1">
              <a:off x="461662" y="717449"/>
              <a:ext cx="358800" cy="113435"/>
            </a:xfrm>
            <a:prstGeom prst="line">
              <a:avLst/>
            </a:prstGeom>
            <a:ln w="41650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9" name="AutoShape 999">
              <a:extLst>
                <a:ext uri="{FF2B5EF4-FFF2-40B4-BE49-F238E27FC236}">
                  <a16:creationId xmlns:a16="http://schemas.microsoft.com/office/drawing/2014/main" id="{F78B2E5B-A444-B5F1-E334-7793EAA3BC84}"/>
                </a:ext>
              </a:extLst>
            </p:cNvPr>
            <p:cNvSpPr/>
            <p:nvPr/>
          </p:nvSpPr>
          <p:spPr>
            <a:xfrm flipV="1">
              <a:off x="1240978" y="1043474"/>
              <a:ext cx="3102891" cy="72140"/>
            </a:xfrm>
            <a:prstGeom prst="line">
              <a:avLst/>
            </a:prstGeom>
            <a:ln w="76359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0" name="Group 1000">
              <a:extLst>
                <a:ext uri="{FF2B5EF4-FFF2-40B4-BE49-F238E27FC236}">
                  <a16:creationId xmlns:a16="http://schemas.microsoft.com/office/drawing/2014/main" id="{D67E6D88-6EBE-2974-BE31-8ECA8DBBEABB}"/>
                </a:ext>
              </a:extLst>
            </p:cNvPr>
            <p:cNvGrpSpPr/>
            <p:nvPr/>
          </p:nvGrpSpPr>
          <p:grpSpPr>
            <a:xfrm>
              <a:off x="1663704" y="946334"/>
              <a:ext cx="2762406" cy="306246"/>
              <a:chOff x="0" y="0"/>
              <a:chExt cx="1358399" cy="150595"/>
            </a:xfrm>
          </p:grpSpPr>
          <p:sp>
            <p:nvSpPr>
              <p:cNvPr id="1001" name="Freeform 1001">
                <a:extLst>
                  <a:ext uri="{FF2B5EF4-FFF2-40B4-BE49-F238E27FC236}">
                    <a16:creationId xmlns:a16="http://schemas.microsoft.com/office/drawing/2014/main" id="{C95275D1-3CC5-5A4F-A85F-8AC506654F09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TextBox 1002">
                <a:extLst>
                  <a:ext uri="{FF2B5EF4-FFF2-40B4-BE49-F238E27FC236}">
                    <a16:creationId xmlns:a16="http://schemas.microsoft.com/office/drawing/2014/main" id="{A828F3E4-3AA3-E251-FE25-B80D752D2DC4}"/>
                  </a:ext>
                </a:extLst>
              </p:cNvPr>
              <p:cNvSpPr txBox="1"/>
              <p:nvPr/>
            </p:nvSpPr>
            <p:spPr>
              <a:xfrm>
                <a:off x="127350" y="-43032"/>
                <a:ext cx="1103699" cy="1795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3" name="Group 1003">
              <a:extLst>
                <a:ext uri="{FF2B5EF4-FFF2-40B4-BE49-F238E27FC236}">
                  <a16:creationId xmlns:a16="http://schemas.microsoft.com/office/drawing/2014/main" id="{603C865F-1724-D89B-3A7E-D2DB863973A1}"/>
                </a:ext>
              </a:extLst>
            </p:cNvPr>
            <p:cNvGrpSpPr/>
            <p:nvPr/>
          </p:nvGrpSpPr>
          <p:grpSpPr>
            <a:xfrm>
              <a:off x="2043569" y="476268"/>
              <a:ext cx="992394" cy="150022"/>
              <a:chOff x="0" y="0"/>
              <a:chExt cx="488005" cy="73772"/>
            </a:xfrm>
          </p:grpSpPr>
          <p:sp>
            <p:nvSpPr>
              <p:cNvPr id="1004" name="Freeform 1004">
                <a:extLst>
                  <a:ext uri="{FF2B5EF4-FFF2-40B4-BE49-F238E27FC236}">
                    <a16:creationId xmlns:a16="http://schemas.microsoft.com/office/drawing/2014/main" id="{83F713F8-CF63-826A-2197-6B8ED080DCFF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>
                <a:extLst>
                  <a:ext uri="{FF2B5EF4-FFF2-40B4-BE49-F238E27FC236}">
                    <a16:creationId xmlns:a16="http://schemas.microsoft.com/office/drawing/2014/main" id="{E55D98DB-A624-5021-FA35-8F937D233852}"/>
                  </a:ext>
                </a:extLst>
              </p:cNvPr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6" name="Group 1006">
              <a:extLst>
                <a:ext uri="{FF2B5EF4-FFF2-40B4-BE49-F238E27FC236}">
                  <a16:creationId xmlns:a16="http://schemas.microsoft.com/office/drawing/2014/main" id="{862DC0C4-53A1-DED4-6675-595F7F217829}"/>
                </a:ext>
              </a:extLst>
            </p:cNvPr>
            <p:cNvGrpSpPr/>
            <p:nvPr/>
          </p:nvGrpSpPr>
          <p:grpSpPr>
            <a:xfrm rot="1961455">
              <a:off x="2441376" y="323754"/>
              <a:ext cx="646006" cy="97658"/>
              <a:chOff x="0" y="0"/>
              <a:chExt cx="488005" cy="73772"/>
            </a:xfrm>
          </p:grpSpPr>
          <p:sp>
            <p:nvSpPr>
              <p:cNvPr id="1007" name="Freeform 1007">
                <a:extLst>
                  <a:ext uri="{FF2B5EF4-FFF2-40B4-BE49-F238E27FC236}">
                    <a16:creationId xmlns:a16="http://schemas.microsoft.com/office/drawing/2014/main" id="{A5C1A6EA-574D-88FF-85E5-EEFDD955D15E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>
                <a:extLst>
                  <a:ext uri="{FF2B5EF4-FFF2-40B4-BE49-F238E27FC236}">
                    <a16:creationId xmlns:a16="http://schemas.microsoft.com/office/drawing/2014/main" id="{9EE4BC98-C2E0-08B4-12C6-E151C8B34136}"/>
                  </a:ext>
                </a:extLst>
              </p:cNvPr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9" name="Group 1009">
              <a:extLst>
                <a:ext uri="{FF2B5EF4-FFF2-40B4-BE49-F238E27FC236}">
                  <a16:creationId xmlns:a16="http://schemas.microsoft.com/office/drawing/2014/main" id="{07B358D1-49DB-4931-46A5-4CAAB70D684C}"/>
                </a:ext>
              </a:extLst>
            </p:cNvPr>
            <p:cNvGrpSpPr/>
            <p:nvPr/>
          </p:nvGrpSpPr>
          <p:grpSpPr>
            <a:xfrm>
              <a:off x="4324323" y="750701"/>
              <a:ext cx="289760" cy="289760"/>
              <a:chOff x="0" y="0"/>
              <a:chExt cx="812800" cy="812800"/>
            </a:xfrm>
          </p:grpSpPr>
          <p:sp>
            <p:nvSpPr>
              <p:cNvPr id="1010" name="Freeform 1010">
                <a:extLst>
                  <a:ext uri="{FF2B5EF4-FFF2-40B4-BE49-F238E27FC236}">
                    <a16:creationId xmlns:a16="http://schemas.microsoft.com/office/drawing/2014/main" id="{1F9D11CE-22F6-B168-E509-C857A50C1A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>
                <a:extLst>
                  <a:ext uri="{FF2B5EF4-FFF2-40B4-BE49-F238E27FC236}">
                    <a16:creationId xmlns:a16="http://schemas.microsoft.com/office/drawing/2014/main" id="{8BCF4471-F550-3096-ACC3-B192CB190BD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12" name="Group 1012">
              <a:extLst>
                <a:ext uri="{FF2B5EF4-FFF2-40B4-BE49-F238E27FC236}">
                  <a16:creationId xmlns:a16="http://schemas.microsoft.com/office/drawing/2014/main" id="{8C147FD9-DE06-88E9-3246-09FDF7DC7106}"/>
                </a:ext>
              </a:extLst>
            </p:cNvPr>
            <p:cNvGrpSpPr/>
            <p:nvPr/>
          </p:nvGrpSpPr>
          <p:grpSpPr>
            <a:xfrm>
              <a:off x="4410048" y="836426"/>
              <a:ext cx="118311" cy="118311"/>
              <a:chOff x="0" y="0"/>
              <a:chExt cx="812800" cy="812800"/>
            </a:xfrm>
          </p:grpSpPr>
          <p:sp>
            <p:nvSpPr>
              <p:cNvPr id="1013" name="Freeform 1013">
                <a:extLst>
                  <a:ext uri="{FF2B5EF4-FFF2-40B4-BE49-F238E27FC236}">
                    <a16:creationId xmlns:a16="http://schemas.microsoft.com/office/drawing/2014/main" id="{9C7AFD04-D4F3-DD51-9D42-5C9538C7A9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>
                <a:extLst>
                  <a:ext uri="{FF2B5EF4-FFF2-40B4-BE49-F238E27FC236}">
                    <a16:creationId xmlns:a16="http://schemas.microsoft.com/office/drawing/2014/main" id="{627826FD-05A2-579F-1D17-9A898F084FA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1015" name="AutoShape 1015">
              <a:extLst>
                <a:ext uri="{FF2B5EF4-FFF2-40B4-BE49-F238E27FC236}">
                  <a16:creationId xmlns:a16="http://schemas.microsoft.com/office/drawing/2014/main" id="{E71B8A2C-E9BF-1E1A-8BA8-E8141DD7C4C6}"/>
                </a:ext>
              </a:extLst>
            </p:cNvPr>
            <p:cNvSpPr/>
            <p:nvPr/>
          </p:nvSpPr>
          <p:spPr>
            <a:xfrm flipV="1">
              <a:off x="1254570" y="1004402"/>
              <a:ext cx="2554823" cy="8066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6" name="AutoShape 1016">
              <a:extLst>
                <a:ext uri="{FF2B5EF4-FFF2-40B4-BE49-F238E27FC236}">
                  <a16:creationId xmlns:a16="http://schemas.microsoft.com/office/drawing/2014/main" id="{0119803A-4BD1-1984-13B4-162619139433}"/>
                </a:ext>
              </a:extLst>
            </p:cNvPr>
            <p:cNvSpPr/>
            <p:nvPr/>
          </p:nvSpPr>
          <p:spPr>
            <a:xfrm flipH="1" flipV="1">
              <a:off x="4060970" y="858927"/>
              <a:ext cx="79924" cy="49102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7" name="AutoShape 1017">
              <a:extLst>
                <a:ext uri="{FF2B5EF4-FFF2-40B4-BE49-F238E27FC236}">
                  <a16:creationId xmlns:a16="http://schemas.microsoft.com/office/drawing/2014/main" id="{1F055171-641F-BF2E-3C6E-0494AF909324}"/>
                </a:ext>
              </a:extLst>
            </p:cNvPr>
            <p:cNvSpPr/>
            <p:nvPr/>
          </p:nvSpPr>
          <p:spPr>
            <a:xfrm flipH="1" flipV="1">
              <a:off x="541985" y="894752"/>
              <a:ext cx="127841" cy="293934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8" name="AutoShape 1018">
              <a:extLst>
                <a:ext uri="{FF2B5EF4-FFF2-40B4-BE49-F238E27FC236}">
                  <a16:creationId xmlns:a16="http://schemas.microsoft.com/office/drawing/2014/main" id="{E0D52D57-BAE8-D544-0C00-FE6B690B0CEF}"/>
                </a:ext>
              </a:extLst>
            </p:cNvPr>
            <p:cNvSpPr/>
            <p:nvPr/>
          </p:nvSpPr>
          <p:spPr>
            <a:xfrm flipH="1" flipV="1">
              <a:off x="166929" y="446381"/>
              <a:ext cx="467113" cy="28844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9" name="AutoShape 1019">
              <a:extLst>
                <a:ext uri="{FF2B5EF4-FFF2-40B4-BE49-F238E27FC236}">
                  <a16:creationId xmlns:a16="http://schemas.microsoft.com/office/drawing/2014/main" id="{718D65BC-182A-6F49-0534-0330D0AD4E9E}"/>
                </a:ext>
              </a:extLst>
            </p:cNvPr>
            <p:cNvSpPr/>
            <p:nvPr/>
          </p:nvSpPr>
          <p:spPr>
            <a:xfrm flipH="1" flipV="1">
              <a:off x="166929" y="557235"/>
              <a:ext cx="417464" cy="22507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0" name="AutoShape 1020">
              <a:extLst>
                <a:ext uri="{FF2B5EF4-FFF2-40B4-BE49-F238E27FC236}">
                  <a16:creationId xmlns:a16="http://schemas.microsoft.com/office/drawing/2014/main" id="{D88766CD-CAF1-A9F7-F163-CF6426A5596F}"/>
                </a:ext>
              </a:extLst>
            </p:cNvPr>
            <p:cNvSpPr/>
            <p:nvPr/>
          </p:nvSpPr>
          <p:spPr>
            <a:xfrm flipV="1">
              <a:off x="99792" y="1188686"/>
              <a:ext cx="385767" cy="14379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1" name="AutoShape 1021">
              <a:extLst>
                <a:ext uri="{FF2B5EF4-FFF2-40B4-BE49-F238E27FC236}">
                  <a16:creationId xmlns:a16="http://schemas.microsoft.com/office/drawing/2014/main" id="{D44147BF-1C54-3983-569E-595D783CF52D}"/>
                </a:ext>
              </a:extLst>
            </p:cNvPr>
            <p:cNvSpPr/>
            <p:nvPr/>
          </p:nvSpPr>
          <p:spPr>
            <a:xfrm flipV="1">
              <a:off x="99792" y="1141028"/>
              <a:ext cx="385767" cy="11155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2" name="AutoShape 1022">
              <a:extLst>
                <a:ext uri="{FF2B5EF4-FFF2-40B4-BE49-F238E27FC236}">
                  <a16:creationId xmlns:a16="http://schemas.microsoft.com/office/drawing/2014/main" id="{E3D3BE20-3BFE-B138-1479-576F7A8BD67E}"/>
                </a:ext>
              </a:extLst>
            </p:cNvPr>
            <p:cNvSpPr/>
            <p:nvPr/>
          </p:nvSpPr>
          <p:spPr>
            <a:xfrm flipV="1">
              <a:off x="166929" y="1087708"/>
              <a:ext cx="294734" cy="5332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3" name="AutoShape 1023">
              <a:extLst>
                <a:ext uri="{FF2B5EF4-FFF2-40B4-BE49-F238E27FC236}">
                  <a16:creationId xmlns:a16="http://schemas.microsoft.com/office/drawing/2014/main" id="{7D59EE4E-2B3A-2E47-7699-2C8F56C4D2AE}"/>
                </a:ext>
              </a:extLst>
            </p:cNvPr>
            <p:cNvSpPr/>
            <p:nvPr/>
          </p:nvSpPr>
          <p:spPr>
            <a:xfrm>
              <a:off x="188562" y="957951"/>
              <a:ext cx="292037" cy="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" name="AutoShape 1024">
              <a:extLst>
                <a:ext uri="{FF2B5EF4-FFF2-40B4-BE49-F238E27FC236}">
                  <a16:creationId xmlns:a16="http://schemas.microsoft.com/office/drawing/2014/main" id="{2071F1D2-E51B-417A-58B6-42068B11212B}"/>
                </a:ext>
              </a:extLst>
            </p:cNvPr>
            <p:cNvSpPr/>
            <p:nvPr/>
          </p:nvSpPr>
          <p:spPr>
            <a:xfrm flipH="1" flipV="1">
              <a:off x="188562" y="782307"/>
              <a:ext cx="325813" cy="48576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" name="AutoShape 1025">
              <a:extLst>
                <a:ext uri="{FF2B5EF4-FFF2-40B4-BE49-F238E27FC236}">
                  <a16:creationId xmlns:a16="http://schemas.microsoft.com/office/drawing/2014/main" id="{E206F534-C5A2-34FF-F05E-C8E46E2648B0}"/>
                </a:ext>
              </a:extLst>
            </p:cNvPr>
            <p:cNvSpPr/>
            <p:nvPr/>
          </p:nvSpPr>
          <p:spPr>
            <a:xfrm>
              <a:off x="2554248" y="211240"/>
              <a:ext cx="377464" cy="33893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" name="AutoShape 1026">
              <a:extLst>
                <a:ext uri="{FF2B5EF4-FFF2-40B4-BE49-F238E27FC236}">
                  <a16:creationId xmlns:a16="http://schemas.microsoft.com/office/drawing/2014/main" id="{1B388ECF-D6C7-66E8-F1FA-096B57E2CF3A}"/>
                </a:ext>
              </a:extLst>
            </p:cNvPr>
            <p:cNvSpPr/>
            <p:nvPr/>
          </p:nvSpPr>
          <p:spPr>
            <a:xfrm>
              <a:off x="2441099" y="373565"/>
              <a:ext cx="352048" cy="199013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" name="AutoShape 1027">
              <a:extLst>
                <a:ext uri="{FF2B5EF4-FFF2-40B4-BE49-F238E27FC236}">
                  <a16:creationId xmlns:a16="http://schemas.microsoft.com/office/drawing/2014/main" id="{D2785E8D-763B-DB1F-75DE-5FBD58BF3098}"/>
                </a:ext>
              </a:extLst>
            </p:cNvPr>
            <p:cNvSpPr/>
            <p:nvPr/>
          </p:nvSpPr>
          <p:spPr>
            <a:xfrm>
              <a:off x="2322862" y="450513"/>
              <a:ext cx="441359" cy="12508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" name="AutoShape 1028">
              <a:extLst>
                <a:ext uri="{FF2B5EF4-FFF2-40B4-BE49-F238E27FC236}">
                  <a16:creationId xmlns:a16="http://schemas.microsoft.com/office/drawing/2014/main" id="{2DCBB15D-A4F2-4551-FCCE-1F3426ED6BDE}"/>
                </a:ext>
              </a:extLst>
            </p:cNvPr>
            <p:cNvSpPr/>
            <p:nvPr/>
          </p:nvSpPr>
          <p:spPr>
            <a:xfrm>
              <a:off x="2159512" y="530029"/>
              <a:ext cx="601152" cy="4557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9" name="AutoShape 1029">
              <a:extLst>
                <a:ext uri="{FF2B5EF4-FFF2-40B4-BE49-F238E27FC236}">
                  <a16:creationId xmlns:a16="http://schemas.microsoft.com/office/drawing/2014/main" id="{2D728B08-17C0-1206-0BB1-674280EE91A6}"/>
                </a:ext>
              </a:extLst>
            </p:cNvPr>
            <p:cNvSpPr/>
            <p:nvPr/>
          </p:nvSpPr>
          <p:spPr>
            <a:xfrm>
              <a:off x="2508737" y="284772"/>
              <a:ext cx="329740" cy="28780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0" name="AutoShape 1030">
              <a:extLst>
                <a:ext uri="{FF2B5EF4-FFF2-40B4-BE49-F238E27FC236}">
                  <a16:creationId xmlns:a16="http://schemas.microsoft.com/office/drawing/2014/main" id="{F372EE1B-CD56-4227-3066-3AC91BAE896C}"/>
                </a:ext>
              </a:extLst>
            </p:cNvPr>
            <p:cNvSpPr/>
            <p:nvPr/>
          </p:nvSpPr>
          <p:spPr>
            <a:xfrm flipV="1">
              <a:off x="1116097" y="1249569"/>
              <a:ext cx="281652" cy="1915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1" name="Group 1031">
              <a:extLst>
                <a:ext uri="{FF2B5EF4-FFF2-40B4-BE49-F238E27FC236}">
                  <a16:creationId xmlns:a16="http://schemas.microsoft.com/office/drawing/2014/main" id="{29C3F021-8889-3637-A028-9585693286F6}"/>
                </a:ext>
              </a:extLst>
            </p:cNvPr>
            <p:cNvGrpSpPr/>
            <p:nvPr/>
          </p:nvGrpSpPr>
          <p:grpSpPr>
            <a:xfrm>
              <a:off x="1411446" y="874172"/>
              <a:ext cx="37332" cy="37332"/>
              <a:chOff x="0" y="0"/>
              <a:chExt cx="812800" cy="812800"/>
            </a:xfrm>
          </p:grpSpPr>
          <p:sp>
            <p:nvSpPr>
              <p:cNvPr id="1032" name="Freeform 1032">
                <a:extLst>
                  <a:ext uri="{FF2B5EF4-FFF2-40B4-BE49-F238E27FC236}">
                    <a16:creationId xmlns:a16="http://schemas.microsoft.com/office/drawing/2014/main" id="{5D2AB9E5-5575-29F4-D596-A8C9E65A7D3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>
                <a:extLst>
                  <a:ext uri="{FF2B5EF4-FFF2-40B4-BE49-F238E27FC236}">
                    <a16:creationId xmlns:a16="http://schemas.microsoft.com/office/drawing/2014/main" id="{74E3F7E4-71F3-22CA-15A2-7C7EAE8577E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4" name="Group 1034">
              <a:extLst>
                <a:ext uri="{FF2B5EF4-FFF2-40B4-BE49-F238E27FC236}">
                  <a16:creationId xmlns:a16="http://schemas.microsoft.com/office/drawing/2014/main" id="{C2477640-A585-91B2-0DE2-08A1C3A1F68E}"/>
                </a:ext>
              </a:extLst>
            </p:cNvPr>
            <p:cNvGrpSpPr/>
            <p:nvPr/>
          </p:nvGrpSpPr>
          <p:grpSpPr>
            <a:xfrm>
              <a:off x="1783701" y="798368"/>
              <a:ext cx="62121" cy="62121"/>
              <a:chOff x="0" y="0"/>
              <a:chExt cx="812800" cy="812800"/>
            </a:xfrm>
          </p:grpSpPr>
          <p:sp>
            <p:nvSpPr>
              <p:cNvPr id="1035" name="Freeform 1035">
                <a:extLst>
                  <a:ext uri="{FF2B5EF4-FFF2-40B4-BE49-F238E27FC236}">
                    <a16:creationId xmlns:a16="http://schemas.microsoft.com/office/drawing/2014/main" id="{D1BD9F92-B1DB-C1C0-3BD5-F1BB0475B84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>
                <a:extLst>
                  <a:ext uri="{FF2B5EF4-FFF2-40B4-BE49-F238E27FC236}">
                    <a16:creationId xmlns:a16="http://schemas.microsoft.com/office/drawing/2014/main" id="{D9FF7637-423C-BA64-9AB0-464835D2E9B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7" name="Group 1037">
              <a:extLst>
                <a:ext uri="{FF2B5EF4-FFF2-40B4-BE49-F238E27FC236}">
                  <a16:creationId xmlns:a16="http://schemas.microsoft.com/office/drawing/2014/main" id="{49B92C08-9597-B59B-FF7A-1AC098E60C7E}"/>
                </a:ext>
              </a:extLst>
            </p:cNvPr>
            <p:cNvGrpSpPr/>
            <p:nvPr/>
          </p:nvGrpSpPr>
          <p:grpSpPr>
            <a:xfrm>
              <a:off x="1790414" y="708971"/>
              <a:ext cx="24348" cy="24348"/>
              <a:chOff x="0" y="0"/>
              <a:chExt cx="812800" cy="812800"/>
            </a:xfrm>
          </p:grpSpPr>
          <p:sp>
            <p:nvSpPr>
              <p:cNvPr id="1038" name="Freeform 1038">
                <a:extLst>
                  <a:ext uri="{FF2B5EF4-FFF2-40B4-BE49-F238E27FC236}">
                    <a16:creationId xmlns:a16="http://schemas.microsoft.com/office/drawing/2014/main" id="{5800A14D-3E01-7815-11B0-A359F088C0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>
                <a:extLst>
                  <a:ext uri="{FF2B5EF4-FFF2-40B4-BE49-F238E27FC236}">
                    <a16:creationId xmlns:a16="http://schemas.microsoft.com/office/drawing/2014/main" id="{7A8E8508-7405-A7A8-7D61-8EBEF2647B9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0" name="Group 1040">
              <a:extLst>
                <a:ext uri="{FF2B5EF4-FFF2-40B4-BE49-F238E27FC236}">
                  <a16:creationId xmlns:a16="http://schemas.microsoft.com/office/drawing/2014/main" id="{7E87D26D-EAF5-0856-9126-982BE7432B5F}"/>
                </a:ext>
              </a:extLst>
            </p:cNvPr>
            <p:cNvGrpSpPr/>
            <p:nvPr/>
          </p:nvGrpSpPr>
          <p:grpSpPr>
            <a:xfrm>
              <a:off x="1068935" y="960839"/>
              <a:ext cx="24348" cy="24348"/>
              <a:chOff x="0" y="0"/>
              <a:chExt cx="812800" cy="812800"/>
            </a:xfrm>
          </p:grpSpPr>
          <p:sp>
            <p:nvSpPr>
              <p:cNvPr id="1041" name="Freeform 1041">
                <a:extLst>
                  <a:ext uri="{FF2B5EF4-FFF2-40B4-BE49-F238E27FC236}">
                    <a16:creationId xmlns:a16="http://schemas.microsoft.com/office/drawing/2014/main" id="{4845E6D5-34CE-3C8D-381E-DD6C6829F5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>
                <a:extLst>
                  <a:ext uri="{FF2B5EF4-FFF2-40B4-BE49-F238E27FC236}">
                    <a16:creationId xmlns:a16="http://schemas.microsoft.com/office/drawing/2014/main" id="{10A2C333-F7B8-2B46-D11A-4E252B6B75E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3" name="Group 1043">
              <a:extLst>
                <a:ext uri="{FF2B5EF4-FFF2-40B4-BE49-F238E27FC236}">
                  <a16:creationId xmlns:a16="http://schemas.microsoft.com/office/drawing/2014/main" id="{F988FE16-2632-113A-FF43-5A5035639155}"/>
                </a:ext>
              </a:extLst>
            </p:cNvPr>
            <p:cNvGrpSpPr/>
            <p:nvPr/>
          </p:nvGrpSpPr>
          <p:grpSpPr>
            <a:xfrm>
              <a:off x="1281465" y="786195"/>
              <a:ext cx="24348" cy="24348"/>
              <a:chOff x="0" y="0"/>
              <a:chExt cx="812800" cy="812800"/>
            </a:xfrm>
          </p:grpSpPr>
          <p:sp>
            <p:nvSpPr>
              <p:cNvPr id="1044" name="Freeform 1044">
                <a:extLst>
                  <a:ext uri="{FF2B5EF4-FFF2-40B4-BE49-F238E27FC236}">
                    <a16:creationId xmlns:a16="http://schemas.microsoft.com/office/drawing/2014/main" id="{67CB8666-38B6-1C37-5FDC-76985580EB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>
                <a:extLst>
                  <a:ext uri="{FF2B5EF4-FFF2-40B4-BE49-F238E27FC236}">
                    <a16:creationId xmlns:a16="http://schemas.microsoft.com/office/drawing/2014/main" id="{DACCF0CA-C4F0-65EC-930D-5DB58FDF02E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6" name="Group 1046">
              <a:extLst>
                <a:ext uri="{FF2B5EF4-FFF2-40B4-BE49-F238E27FC236}">
                  <a16:creationId xmlns:a16="http://schemas.microsoft.com/office/drawing/2014/main" id="{6078AD48-FA27-C786-4C8F-61BCBE6CB18C}"/>
                </a:ext>
              </a:extLst>
            </p:cNvPr>
            <p:cNvGrpSpPr/>
            <p:nvPr/>
          </p:nvGrpSpPr>
          <p:grpSpPr>
            <a:xfrm>
              <a:off x="1532583" y="789134"/>
              <a:ext cx="24348" cy="24348"/>
              <a:chOff x="0" y="0"/>
              <a:chExt cx="812800" cy="812800"/>
            </a:xfrm>
          </p:grpSpPr>
          <p:sp>
            <p:nvSpPr>
              <p:cNvPr id="1047" name="Freeform 1047">
                <a:extLst>
                  <a:ext uri="{FF2B5EF4-FFF2-40B4-BE49-F238E27FC236}">
                    <a16:creationId xmlns:a16="http://schemas.microsoft.com/office/drawing/2014/main" id="{8436CDB5-155F-5154-84B4-B7BC7C09B0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>
                <a:extLst>
                  <a:ext uri="{FF2B5EF4-FFF2-40B4-BE49-F238E27FC236}">
                    <a16:creationId xmlns:a16="http://schemas.microsoft.com/office/drawing/2014/main" id="{278E980E-A8AF-1666-8EA9-98148AA55BD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9" name="Group 1049">
              <a:extLst>
                <a:ext uri="{FF2B5EF4-FFF2-40B4-BE49-F238E27FC236}">
                  <a16:creationId xmlns:a16="http://schemas.microsoft.com/office/drawing/2014/main" id="{4F295202-121A-D6B9-FC2E-289939A1CE68}"/>
                </a:ext>
              </a:extLst>
            </p:cNvPr>
            <p:cNvGrpSpPr/>
            <p:nvPr/>
          </p:nvGrpSpPr>
          <p:grpSpPr>
            <a:xfrm>
              <a:off x="2015791" y="761847"/>
              <a:ext cx="24348" cy="24348"/>
              <a:chOff x="0" y="0"/>
              <a:chExt cx="812800" cy="812800"/>
            </a:xfrm>
          </p:grpSpPr>
          <p:sp>
            <p:nvSpPr>
              <p:cNvPr id="1050" name="Freeform 1050">
                <a:extLst>
                  <a:ext uri="{FF2B5EF4-FFF2-40B4-BE49-F238E27FC236}">
                    <a16:creationId xmlns:a16="http://schemas.microsoft.com/office/drawing/2014/main" id="{40BE2143-2D61-2D76-888F-03EC2D1734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>
                <a:extLst>
                  <a:ext uri="{FF2B5EF4-FFF2-40B4-BE49-F238E27FC236}">
                    <a16:creationId xmlns:a16="http://schemas.microsoft.com/office/drawing/2014/main" id="{54FC64F6-393C-EB90-8E78-9EAD251686E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2" name="Group 1052">
              <a:extLst>
                <a:ext uri="{FF2B5EF4-FFF2-40B4-BE49-F238E27FC236}">
                  <a16:creationId xmlns:a16="http://schemas.microsoft.com/office/drawing/2014/main" id="{9245E222-5D94-E1DA-C8BC-AC9A1FB07182}"/>
                </a:ext>
              </a:extLst>
            </p:cNvPr>
            <p:cNvGrpSpPr/>
            <p:nvPr/>
          </p:nvGrpSpPr>
          <p:grpSpPr>
            <a:xfrm>
              <a:off x="2165077" y="665004"/>
              <a:ext cx="24348" cy="24348"/>
              <a:chOff x="0" y="0"/>
              <a:chExt cx="812800" cy="812800"/>
            </a:xfrm>
          </p:grpSpPr>
          <p:sp>
            <p:nvSpPr>
              <p:cNvPr id="1053" name="Freeform 1053">
                <a:extLst>
                  <a:ext uri="{FF2B5EF4-FFF2-40B4-BE49-F238E27FC236}">
                    <a16:creationId xmlns:a16="http://schemas.microsoft.com/office/drawing/2014/main" id="{8D7F33D6-5957-8F7A-6B51-829DD23E13C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>
                <a:extLst>
                  <a:ext uri="{FF2B5EF4-FFF2-40B4-BE49-F238E27FC236}">
                    <a16:creationId xmlns:a16="http://schemas.microsoft.com/office/drawing/2014/main" id="{16FA900B-2C72-5111-8771-05A1B94B3B7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5" name="Group 1055">
              <a:extLst>
                <a:ext uri="{FF2B5EF4-FFF2-40B4-BE49-F238E27FC236}">
                  <a16:creationId xmlns:a16="http://schemas.microsoft.com/office/drawing/2014/main" id="{7CE58EE4-8EA1-922A-C7A8-D0B7C2792828}"/>
                </a:ext>
              </a:extLst>
            </p:cNvPr>
            <p:cNvGrpSpPr/>
            <p:nvPr/>
          </p:nvGrpSpPr>
          <p:grpSpPr>
            <a:xfrm>
              <a:off x="883113" y="948872"/>
              <a:ext cx="24348" cy="24348"/>
              <a:chOff x="0" y="0"/>
              <a:chExt cx="812800" cy="812800"/>
            </a:xfrm>
          </p:grpSpPr>
          <p:sp>
            <p:nvSpPr>
              <p:cNvPr id="1056" name="Freeform 1056">
                <a:extLst>
                  <a:ext uri="{FF2B5EF4-FFF2-40B4-BE49-F238E27FC236}">
                    <a16:creationId xmlns:a16="http://schemas.microsoft.com/office/drawing/2014/main" id="{E8C1CA30-F4F5-8615-561C-C070525F36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>
                <a:extLst>
                  <a:ext uri="{FF2B5EF4-FFF2-40B4-BE49-F238E27FC236}">
                    <a16:creationId xmlns:a16="http://schemas.microsoft.com/office/drawing/2014/main" id="{85AE16D4-D179-1334-DCFD-E57D31BBF96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8" name="Group 1058">
              <a:extLst>
                <a:ext uri="{FF2B5EF4-FFF2-40B4-BE49-F238E27FC236}">
                  <a16:creationId xmlns:a16="http://schemas.microsoft.com/office/drawing/2014/main" id="{46840619-9B3C-E3CC-E5B1-9C96112D6C70}"/>
                </a:ext>
              </a:extLst>
            </p:cNvPr>
            <p:cNvGrpSpPr/>
            <p:nvPr/>
          </p:nvGrpSpPr>
          <p:grpSpPr>
            <a:xfrm>
              <a:off x="2294979" y="764787"/>
              <a:ext cx="24348" cy="24348"/>
              <a:chOff x="0" y="0"/>
              <a:chExt cx="812800" cy="812800"/>
            </a:xfrm>
          </p:grpSpPr>
          <p:sp>
            <p:nvSpPr>
              <p:cNvPr id="1059" name="Freeform 1059">
                <a:extLst>
                  <a:ext uri="{FF2B5EF4-FFF2-40B4-BE49-F238E27FC236}">
                    <a16:creationId xmlns:a16="http://schemas.microsoft.com/office/drawing/2014/main" id="{649D46F0-68FA-CC8D-546B-387C4ED34E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>
                <a:extLst>
                  <a:ext uri="{FF2B5EF4-FFF2-40B4-BE49-F238E27FC236}">
                    <a16:creationId xmlns:a16="http://schemas.microsoft.com/office/drawing/2014/main" id="{59EC95A1-A902-43D3-4D9D-2F8425C10F4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1" name="Group 1061">
              <a:extLst>
                <a:ext uri="{FF2B5EF4-FFF2-40B4-BE49-F238E27FC236}">
                  <a16:creationId xmlns:a16="http://schemas.microsoft.com/office/drawing/2014/main" id="{1CD164E9-2514-A2BA-B343-87E2CB13001B}"/>
                </a:ext>
              </a:extLst>
            </p:cNvPr>
            <p:cNvGrpSpPr/>
            <p:nvPr/>
          </p:nvGrpSpPr>
          <p:grpSpPr>
            <a:xfrm>
              <a:off x="1615254" y="900702"/>
              <a:ext cx="37332" cy="37332"/>
              <a:chOff x="0" y="0"/>
              <a:chExt cx="812800" cy="812800"/>
            </a:xfrm>
          </p:grpSpPr>
          <p:sp>
            <p:nvSpPr>
              <p:cNvPr id="1062" name="Freeform 1062">
                <a:extLst>
                  <a:ext uri="{FF2B5EF4-FFF2-40B4-BE49-F238E27FC236}">
                    <a16:creationId xmlns:a16="http://schemas.microsoft.com/office/drawing/2014/main" id="{956E791D-43E4-5FDC-4B9C-535243C37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>
                <a:extLst>
                  <a:ext uri="{FF2B5EF4-FFF2-40B4-BE49-F238E27FC236}">
                    <a16:creationId xmlns:a16="http://schemas.microsoft.com/office/drawing/2014/main" id="{3A3F1BB7-A83B-96EF-2BE7-A6913F49691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4" name="Group 1064">
              <a:extLst>
                <a:ext uri="{FF2B5EF4-FFF2-40B4-BE49-F238E27FC236}">
                  <a16:creationId xmlns:a16="http://schemas.microsoft.com/office/drawing/2014/main" id="{A9EB8FD9-5A23-5D8E-C62D-6D1B611EA54D}"/>
                </a:ext>
              </a:extLst>
            </p:cNvPr>
            <p:cNvGrpSpPr/>
            <p:nvPr/>
          </p:nvGrpSpPr>
          <p:grpSpPr>
            <a:xfrm>
              <a:off x="2536253" y="683813"/>
              <a:ext cx="37332" cy="37332"/>
              <a:chOff x="0" y="0"/>
              <a:chExt cx="812800" cy="812800"/>
            </a:xfrm>
          </p:grpSpPr>
          <p:sp>
            <p:nvSpPr>
              <p:cNvPr id="1065" name="Freeform 1065">
                <a:extLst>
                  <a:ext uri="{FF2B5EF4-FFF2-40B4-BE49-F238E27FC236}">
                    <a16:creationId xmlns:a16="http://schemas.microsoft.com/office/drawing/2014/main" id="{BE7897B4-BD99-852A-3A00-3E33CB8B46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>
                <a:extLst>
                  <a:ext uri="{FF2B5EF4-FFF2-40B4-BE49-F238E27FC236}">
                    <a16:creationId xmlns:a16="http://schemas.microsoft.com/office/drawing/2014/main" id="{D7941DB6-CBD7-1520-6310-0392D60AA99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7" name="Group 1067">
              <a:extLst>
                <a:ext uri="{FF2B5EF4-FFF2-40B4-BE49-F238E27FC236}">
                  <a16:creationId xmlns:a16="http://schemas.microsoft.com/office/drawing/2014/main" id="{878BE6BB-30FB-DDA3-AC1D-5CB0E801AA79}"/>
                </a:ext>
              </a:extLst>
            </p:cNvPr>
            <p:cNvGrpSpPr/>
            <p:nvPr/>
          </p:nvGrpSpPr>
          <p:grpSpPr>
            <a:xfrm>
              <a:off x="2921908" y="779702"/>
              <a:ext cx="37332" cy="37332"/>
              <a:chOff x="0" y="0"/>
              <a:chExt cx="812800" cy="812800"/>
            </a:xfrm>
          </p:grpSpPr>
          <p:sp>
            <p:nvSpPr>
              <p:cNvPr id="1068" name="Freeform 1068">
                <a:extLst>
                  <a:ext uri="{FF2B5EF4-FFF2-40B4-BE49-F238E27FC236}">
                    <a16:creationId xmlns:a16="http://schemas.microsoft.com/office/drawing/2014/main" id="{560BE11B-3AF5-5735-7D4A-14BB4697FCD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>
                <a:extLst>
                  <a:ext uri="{FF2B5EF4-FFF2-40B4-BE49-F238E27FC236}">
                    <a16:creationId xmlns:a16="http://schemas.microsoft.com/office/drawing/2014/main" id="{9E49F3C9-709B-54F3-49B9-73E33744868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0" name="Group 1070">
              <a:extLst>
                <a:ext uri="{FF2B5EF4-FFF2-40B4-BE49-F238E27FC236}">
                  <a16:creationId xmlns:a16="http://schemas.microsoft.com/office/drawing/2014/main" id="{FBE4F375-36AC-C4CE-0638-774803C29807}"/>
                </a:ext>
              </a:extLst>
            </p:cNvPr>
            <p:cNvGrpSpPr/>
            <p:nvPr/>
          </p:nvGrpSpPr>
          <p:grpSpPr>
            <a:xfrm>
              <a:off x="3219081" y="575600"/>
              <a:ext cx="24348" cy="24348"/>
              <a:chOff x="0" y="0"/>
              <a:chExt cx="812800" cy="812800"/>
            </a:xfrm>
          </p:grpSpPr>
          <p:sp>
            <p:nvSpPr>
              <p:cNvPr id="1071" name="Freeform 1071">
                <a:extLst>
                  <a:ext uri="{FF2B5EF4-FFF2-40B4-BE49-F238E27FC236}">
                    <a16:creationId xmlns:a16="http://schemas.microsoft.com/office/drawing/2014/main" id="{42089FF7-25B1-68E6-AD78-485663829D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>
                <a:extLst>
                  <a:ext uri="{FF2B5EF4-FFF2-40B4-BE49-F238E27FC236}">
                    <a16:creationId xmlns:a16="http://schemas.microsoft.com/office/drawing/2014/main" id="{C892187C-641E-CE6C-C3FD-A63986C5EB2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3" name="Group 1073">
              <a:extLst>
                <a:ext uri="{FF2B5EF4-FFF2-40B4-BE49-F238E27FC236}">
                  <a16:creationId xmlns:a16="http://schemas.microsoft.com/office/drawing/2014/main" id="{3264402E-2650-0C4D-08E1-0840591D58FA}"/>
                </a:ext>
              </a:extLst>
            </p:cNvPr>
            <p:cNvGrpSpPr/>
            <p:nvPr/>
          </p:nvGrpSpPr>
          <p:grpSpPr>
            <a:xfrm>
              <a:off x="3348982" y="705501"/>
              <a:ext cx="24348" cy="24348"/>
              <a:chOff x="0" y="0"/>
              <a:chExt cx="812800" cy="812800"/>
            </a:xfrm>
          </p:grpSpPr>
          <p:sp>
            <p:nvSpPr>
              <p:cNvPr id="1074" name="Freeform 1074">
                <a:extLst>
                  <a:ext uri="{FF2B5EF4-FFF2-40B4-BE49-F238E27FC236}">
                    <a16:creationId xmlns:a16="http://schemas.microsoft.com/office/drawing/2014/main" id="{B9A1172F-5D72-E17D-2E90-D0090C192D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>
                <a:extLst>
                  <a:ext uri="{FF2B5EF4-FFF2-40B4-BE49-F238E27FC236}">
                    <a16:creationId xmlns:a16="http://schemas.microsoft.com/office/drawing/2014/main" id="{547E69AD-96F3-F172-5995-ED4A221476C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6" name="Group 1076">
              <a:extLst>
                <a:ext uri="{FF2B5EF4-FFF2-40B4-BE49-F238E27FC236}">
                  <a16:creationId xmlns:a16="http://schemas.microsoft.com/office/drawing/2014/main" id="{68A424A9-CD36-B9DE-09F4-7BC7742BEE93}"/>
                </a:ext>
              </a:extLst>
            </p:cNvPr>
            <p:cNvGrpSpPr/>
            <p:nvPr/>
          </p:nvGrpSpPr>
          <p:grpSpPr>
            <a:xfrm>
              <a:off x="3521772" y="634886"/>
              <a:ext cx="24348" cy="24348"/>
              <a:chOff x="0" y="0"/>
              <a:chExt cx="812800" cy="812800"/>
            </a:xfrm>
          </p:grpSpPr>
          <p:sp>
            <p:nvSpPr>
              <p:cNvPr id="1077" name="Freeform 1077">
                <a:extLst>
                  <a:ext uri="{FF2B5EF4-FFF2-40B4-BE49-F238E27FC236}">
                    <a16:creationId xmlns:a16="http://schemas.microsoft.com/office/drawing/2014/main" id="{1308E7CB-2D27-B410-1CDD-6B6D81F64F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TextBox 1078">
                <a:extLst>
                  <a:ext uri="{FF2B5EF4-FFF2-40B4-BE49-F238E27FC236}">
                    <a16:creationId xmlns:a16="http://schemas.microsoft.com/office/drawing/2014/main" id="{9988C5B3-CFB5-9250-CA0C-5171F71514A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9" name="Group 1079">
              <a:extLst>
                <a:ext uri="{FF2B5EF4-FFF2-40B4-BE49-F238E27FC236}">
                  <a16:creationId xmlns:a16="http://schemas.microsoft.com/office/drawing/2014/main" id="{619FEE26-498F-2864-DA0E-F41AF7CCC66D}"/>
                </a:ext>
              </a:extLst>
            </p:cNvPr>
            <p:cNvGrpSpPr/>
            <p:nvPr/>
          </p:nvGrpSpPr>
          <p:grpSpPr>
            <a:xfrm>
              <a:off x="3810171" y="640657"/>
              <a:ext cx="24348" cy="24348"/>
              <a:chOff x="0" y="0"/>
              <a:chExt cx="812800" cy="812800"/>
            </a:xfrm>
          </p:grpSpPr>
          <p:sp>
            <p:nvSpPr>
              <p:cNvPr id="1080" name="Freeform 1080">
                <a:extLst>
                  <a:ext uri="{FF2B5EF4-FFF2-40B4-BE49-F238E27FC236}">
                    <a16:creationId xmlns:a16="http://schemas.microsoft.com/office/drawing/2014/main" id="{A579794D-C3F7-B617-D052-4C2248E3FC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TextBox 1081">
                <a:extLst>
                  <a:ext uri="{FF2B5EF4-FFF2-40B4-BE49-F238E27FC236}">
                    <a16:creationId xmlns:a16="http://schemas.microsoft.com/office/drawing/2014/main" id="{D9ECB047-AB96-C78F-0AA1-13F7CD0606B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2" name="Group 1082">
              <a:extLst>
                <a:ext uri="{FF2B5EF4-FFF2-40B4-BE49-F238E27FC236}">
                  <a16:creationId xmlns:a16="http://schemas.microsoft.com/office/drawing/2014/main" id="{13C3F8BD-3F2F-3662-C019-A93A717D8D15}"/>
                </a:ext>
              </a:extLst>
            </p:cNvPr>
            <p:cNvGrpSpPr/>
            <p:nvPr/>
          </p:nvGrpSpPr>
          <p:grpSpPr>
            <a:xfrm>
              <a:off x="4012996" y="740439"/>
              <a:ext cx="24348" cy="24348"/>
              <a:chOff x="0" y="0"/>
              <a:chExt cx="812800" cy="812800"/>
            </a:xfrm>
          </p:grpSpPr>
          <p:sp>
            <p:nvSpPr>
              <p:cNvPr id="1083" name="Freeform 1083">
                <a:extLst>
                  <a:ext uri="{FF2B5EF4-FFF2-40B4-BE49-F238E27FC236}">
                    <a16:creationId xmlns:a16="http://schemas.microsoft.com/office/drawing/2014/main" id="{EA38E129-6D6F-8803-9BFB-92E8625D63A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TextBox 1084">
                <a:extLst>
                  <a:ext uri="{FF2B5EF4-FFF2-40B4-BE49-F238E27FC236}">
                    <a16:creationId xmlns:a16="http://schemas.microsoft.com/office/drawing/2014/main" id="{0DDFDEE3-13E8-4E8F-00F9-2E402337340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5" name="Group 1085">
              <a:extLst>
                <a:ext uri="{FF2B5EF4-FFF2-40B4-BE49-F238E27FC236}">
                  <a16:creationId xmlns:a16="http://schemas.microsoft.com/office/drawing/2014/main" id="{9290D559-B5A3-5E6B-9089-CD1C57B9CA37}"/>
                </a:ext>
              </a:extLst>
            </p:cNvPr>
            <p:cNvGrpSpPr/>
            <p:nvPr/>
          </p:nvGrpSpPr>
          <p:grpSpPr>
            <a:xfrm>
              <a:off x="3679624" y="761847"/>
              <a:ext cx="24348" cy="24348"/>
              <a:chOff x="0" y="0"/>
              <a:chExt cx="812800" cy="812800"/>
            </a:xfrm>
          </p:grpSpPr>
          <p:sp>
            <p:nvSpPr>
              <p:cNvPr id="1086" name="Freeform 1086">
                <a:extLst>
                  <a:ext uri="{FF2B5EF4-FFF2-40B4-BE49-F238E27FC236}">
                    <a16:creationId xmlns:a16="http://schemas.microsoft.com/office/drawing/2014/main" id="{38FC746B-528B-4CAF-56A3-B0E9052873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TextBox 1087">
                <a:extLst>
                  <a:ext uri="{FF2B5EF4-FFF2-40B4-BE49-F238E27FC236}">
                    <a16:creationId xmlns:a16="http://schemas.microsoft.com/office/drawing/2014/main" id="{71F8830C-446C-FA04-EC08-3E9F2D68D17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8" name="Group 1088">
              <a:extLst>
                <a:ext uri="{FF2B5EF4-FFF2-40B4-BE49-F238E27FC236}">
                  <a16:creationId xmlns:a16="http://schemas.microsoft.com/office/drawing/2014/main" id="{E25AE454-6B2B-0DC6-834F-049F8559658C}"/>
                </a:ext>
              </a:extLst>
            </p:cNvPr>
            <p:cNvGrpSpPr/>
            <p:nvPr/>
          </p:nvGrpSpPr>
          <p:grpSpPr>
            <a:xfrm>
              <a:off x="2806553" y="716091"/>
              <a:ext cx="24348" cy="24348"/>
              <a:chOff x="0" y="0"/>
              <a:chExt cx="812800" cy="812800"/>
            </a:xfrm>
          </p:grpSpPr>
          <p:sp>
            <p:nvSpPr>
              <p:cNvPr id="1089" name="Freeform 1089">
                <a:extLst>
                  <a:ext uri="{FF2B5EF4-FFF2-40B4-BE49-F238E27FC236}">
                    <a16:creationId xmlns:a16="http://schemas.microsoft.com/office/drawing/2014/main" id="{E4ADBB19-6FCB-2AB9-4BAB-F9C35A2DF3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TextBox 1090">
                <a:extLst>
                  <a:ext uri="{FF2B5EF4-FFF2-40B4-BE49-F238E27FC236}">
                    <a16:creationId xmlns:a16="http://schemas.microsoft.com/office/drawing/2014/main" id="{579F6573-8954-45F5-D8D2-A5944AA3F46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1" name="Group 1091">
              <a:extLst>
                <a:ext uri="{FF2B5EF4-FFF2-40B4-BE49-F238E27FC236}">
                  <a16:creationId xmlns:a16="http://schemas.microsoft.com/office/drawing/2014/main" id="{60823700-6255-6F85-3FA5-EBB82AFD0F0E}"/>
                </a:ext>
              </a:extLst>
            </p:cNvPr>
            <p:cNvGrpSpPr/>
            <p:nvPr/>
          </p:nvGrpSpPr>
          <p:grpSpPr>
            <a:xfrm>
              <a:off x="1061775" y="829429"/>
              <a:ext cx="24348" cy="24348"/>
              <a:chOff x="0" y="0"/>
              <a:chExt cx="812800" cy="812800"/>
            </a:xfrm>
          </p:grpSpPr>
          <p:sp>
            <p:nvSpPr>
              <p:cNvPr id="1092" name="Freeform 1092">
                <a:extLst>
                  <a:ext uri="{FF2B5EF4-FFF2-40B4-BE49-F238E27FC236}">
                    <a16:creationId xmlns:a16="http://schemas.microsoft.com/office/drawing/2014/main" id="{617FE6FB-CA34-3D93-1087-AD94FC793D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TextBox 1093">
                <a:extLst>
                  <a:ext uri="{FF2B5EF4-FFF2-40B4-BE49-F238E27FC236}">
                    <a16:creationId xmlns:a16="http://schemas.microsoft.com/office/drawing/2014/main" id="{1A578D41-3954-C587-2AE0-95DAC0B2DF8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4" name="Group 1094">
              <a:extLst>
                <a:ext uri="{FF2B5EF4-FFF2-40B4-BE49-F238E27FC236}">
                  <a16:creationId xmlns:a16="http://schemas.microsoft.com/office/drawing/2014/main" id="{646A79B2-8543-6410-6DD1-1D134E98D792}"/>
                </a:ext>
              </a:extLst>
            </p:cNvPr>
            <p:cNvGrpSpPr/>
            <p:nvPr/>
          </p:nvGrpSpPr>
          <p:grpSpPr>
            <a:xfrm>
              <a:off x="669826" y="813482"/>
              <a:ext cx="24348" cy="24348"/>
              <a:chOff x="0" y="0"/>
              <a:chExt cx="812800" cy="812800"/>
            </a:xfrm>
          </p:grpSpPr>
          <p:sp>
            <p:nvSpPr>
              <p:cNvPr id="1095" name="Freeform 1095">
                <a:extLst>
                  <a:ext uri="{FF2B5EF4-FFF2-40B4-BE49-F238E27FC236}">
                    <a16:creationId xmlns:a16="http://schemas.microsoft.com/office/drawing/2014/main" id="{B6D3D9F1-02C4-53AB-9A86-EA9044C47F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TextBox 1096">
                <a:extLst>
                  <a:ext uri="{FF2B5EF4-FFF2-40B4-BE49-F238E27FC236}">
                    <a16:creationId xmlns:a16="http://schemas.microsoft.com/office/drawing/2014/main" id="{2C4DC041-3367-AE51-8F23-CCA412017B0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7" name="Group 1097">
              <a:extLst>
                <a:ext uri="{FF2B5EF4-FFF2-40B4-BE49-F238E27FC236}">
                  <a16:creationId xmlns:a16="http://schemas.microsoft.com/office/drawing/2014/main" id="{CF69161B-6472-92D7-2911-95FFA4D59708}"/>
                </a:ext>
              </a:extLst>
            </p:cNvPr>
            <p:cNvGrpSpPr/>
            <p:nvPr/>
          </p:nvGrpSpPr>
          <p:grpSpPr>
            <a:xfrm>
              <a:off x="3125041" y="678131"/>
              <a:ext cx="24348" cy="24348"/>
              <a:chOff x="0" y="0"/>
              <a:chExt cx="812800" cy="812800"/>
            </a:xfrm>
          </p:grpSpPr>
          <p:sp>
            <p:nvSpPr>
              <p:cNvPr id="1098" name="Freeform 1098">
                <a:extLst>
                  <a:ext uri="{FF2B5EF4-FFF2-40B4-BE49-F238E27FC236}">
                    <a16:creationId xmlns:a16="http://schemas.microsoft.com/office/drawing/2014/main" id="{43A36CA9-C2EB-54DE-0F86-3DC66250D5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TextBox 1099">
                <a:extLst>
                  <a:ext uri="{FF2B5EF4-FFF2-40B4-BE49-F238E27FC236}">
                    <a16:creationId xmlns:a16="http://schemas.microsoft.com/office/drawing/2014/main" id="{921E45B5-EED7-5DD4-E2C8-092D0606B96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0" name="Group 1100">
              <a:extLst>
                <a:ext uri="{FF2B5EF4-FFF2-40B4-BE49-F238E27FC236}">
                  <a16:creationId xmlns:a16="http://schemas.microsoft.com/office/drawing/2014/main" id="{72B4DF78-8B5E-AE80-494E-160E51A3FCAF}"/>
                </a:ext>
              </a:extLst>
            </p:cNvPr>
            <p:cNvGrpSpPr/>
            <p:nvPr/>
          </p:nvGrpSpPr>
          <p:grpSpPr>
            <a:xfrm>
              <a:off x="4301178" y="716091"/>
              <a:ext cx="24348" cy="24348"/>
              <a:chOff x="0" y="0"/>
              <a:chExt cx="812800" cy="812800"/>
            </a:xfrm>
          </p:grpSpPr>
          <p:sp>
            <p:nvSpPr>
              <p:cNvPr id="1101" name="Freeform 1101">
                <a:extLst>
                  <a:ext uri="{FF2B5EF4-FFF2-40B4-BE49-F238E27FC236}">
                    <a16:creationId xmlns:a16="http://schemas.microsoft.com/office/drawing/2014/main" id="{57632B5B-91D9-569D-F327-F82B319A5C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TextBox 1102">
                <a:extLst>
                  <a:ext uri="{FF2B5EF4-FFF2-40B4-BE49-F238E27FC236}">
                    <a16:creationId xmlns:a16="http://schemas.microsoft.com/office/drawing/2014/main" id="{67060D1D-2F81-AF05-B7E5-DE9A896BE81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3" name="Group 1103">
              <a:extLst>
                <a:ext uri="{FF2B5EF4-FFF2-40B4-BE49-F238E27FC236}">
                  <a16:creationId xmlns:a16="http://schemas.microsoft.com/office/drawing/2014/main" id="{370A5448-8F55-8AA6-E6A0-706F8D84BDB9}"/>
                </a:ext>
              </a:extLst>
            </p:cNvPr>
            <p:cNvGrpSpPr/>
            <p:nvPr/>
          </p:nvGrpSpPr>
          <p:grpSpPr>
            <a:xfrm>
              <a:off x="2098705" y="817255"/>
              <a:ext cx="24348" cy="24348"/>
              <a:chOff x="0" y="0"/>
              <a:chExt cx="812800" cy="812800"/>
            </a:xfrm>
          </p:grpSpPr>
          <p:sp>
            <p:nvSpPr>
              <p:cNvPr id="1104" name="Freeform 1104">
                <a:extLst>
                  <a:ext uri="{FF2B5EF4-FFF2-40B4-BE49-F238E27FC236}">
                    <a16:creationId xmlns:a16="http://schemas.microsoft.com/office/drawing/2014/main" id="{35A34CF7-7430-96FE-4A35-BA35847097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>
                <a:extLst>
                  <a:ext uri="{FF2B5EF4-FFF2-40B4-BE49-F238E27FC236}">
                    <a16:creationId xmlns:a16="http://schemas.microsoft.com/office/drawing/2014/main" id="{AFB2E898-99E3-4531-A02C-AD0E25BF7D0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6" name="Group 1106">
              <a:extLst>
                <a:ext uri="{FF2B5EF4-FFF2-40B4-BE49-F238E27FC236}">
                  <a16:creationId xmlns:a16="http://schemas.microsoft.com/office/drawing/2014/main" id="{057138AE-5818-33A9-5647-08D1DAC5D787}"/>
                </a:ext>
              </a:extLst>
            </p:cNvPr>
            <p:cNvGrpSpPr/>
            <p:nvPr/>
          </p:nvGrpSpPr>
          <p:grpSpPr>
            <a:xfrm>
              <a:off x="1558493" y="1049273"/>
              <a:ext cx="37332" cy="37332"/>
              <a:chOff x="0" y="0"/>
              <a:chExt cx="812800" cy="812800"/>
            </a:xfrm>
          </p:grpSpPr>
          <p:sp>
            <p:nvSpPr>
              <p:cNvPr id="1107" name="Freeform 1107">
                <a:extLst>
                  <a:ext uri="{FF2B5EF4-FFF2-40B4-BE49-F238E27FC236}">
                    <a16:creationId xmlns:a16="http://schemas.microsoft.com/office/drawing/2014/main" id="{6237C215-840C-9EFD-9B97-91B3CB5A90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>
                <a:extLst>
                  <a:ext uri="{FF2B5EF4-FFF2-40B4-BE49-F238E27FC236}">
                    <a16:creationId xmlns:a16="http://schemas.microsoft.com/office/drawing/2014/main" id="{9B306F94-B966-024B-604D-45F59E395D9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9" name="Group 1109">
              <a:extLst>
                <a:ext uri="{FF2B5EF4-FFF2-40B4-BE49-F238E27FC236}">
                  <a16:creationId xmlns:a16="http://schemas.microsoft.com/office/drawing/2014/main" id="{B2289F72-4CDD-F51C-4CC4-1C55935FA5DF}"/>
                </a:ext>
              </a:extLst>
            </p:cNvPr>
            <p:cNvGrpSpPr/>
            <p:nvPr/>
          </p:nvGrpSpPr>
          <p:grpSpPr>
            <a:xfrm>
              <a:off x="1930747" y="973470"/>
              <a:ext cx="62121" cy="62121"/>
              <a:chOff x="0" y="0"/>
              <a:chExt cx="812800" cy="812800"/>
            </a:xfrm>
          </p:grpSpPr>
          <p:sp>
            <p:nvSpPr>
              <p:cNvPr id="1110" name="Freeform 1110">
                <a:extLst>
                  <a:ext uri="{FF2B5EF4-FFF2-40B4-BE49-F238E27FC236}">
                    <a16:creationId xmlns:a16="http://schemas.microsoft.com/office/drawing/2014/main" id="{5D7108F5-EC2D-B576-38A3-25033559D2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>
                <a:extLst>
                  <a:ext uri="{FF2B5EF4-FFF2-40B4-BE49-F238E27FC236}">
                    <a16:creationId xmlns:a16="http://schemas.microsoft.com/office/drawing/2014/main" id="{D725223D-32EB-3C0B-2D8A-0F2BE5B4447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2" name="Group 1112">
              <a:extLst>
                <a:ext uri="{FF2B5EF4-FFF2-40B4-BE49-F238E27FC236}">
                  <a16:creationId xmlns:a16="http://schemas.microsoft.com/office/drawing/2014/main" id="{9A00ADEE-489B-59F1-BBC4-FAD111D77E8A}"/>
                </a:ext>
              </a:extLst>
            </p:cNvPr>
            <p:cNvGrpSpPr/>
            <p:nvPr/>
          </p:nvGrpSpPr>
          <p:grpSpPr>
            <a:xfrm>
              <a:off x="1937460" y="884072"/>
              <a:ext cx="24348" cy="24348"/>
              <a:chOff x="0" y="0"/>
              <a:chExt cx="812800" cy="812800"/>
            </a:xfrm>
          </p:grpSpPr>
          <p:sp>
            <p:nvSpPr>
              <p:cNvPr id="1113" name="Freeform 1113">
                <a:extLst>
                  <a:ext uri="{FF2B5EF4-FFF2-40B4-BE49-F238E27FC236}">
                    <a16:creationId xmlns:a16="http://schemas.microsoft.com/office/drawing/2014/main" id="{B30693BC-B25F-5817-FDA8-5011D3C2CF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>
                <a:extLst>
                  <a:ext uri="{FF2B5EF4-FFF2-40B4-BE49-F238E27FC236}">
                    <a16:creationId xmlns:a16="http://schemas.microsoft.com/office/drawing/2014/main" id="{40DF6143-A8CF-754D-F24C-F3E2E279F60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5" name="Group 1115">
              <a:extLst>
                <a:ext uri="{FF2B5EF4-FFF2-40B4-BE49-F238E27FC236}">
                  <a16:creationId xmlns:a16="http://schemas.microsoft.com/office/drawing/2014/main" id="{2FC0E805-AA66-7A6A-7680-323156371D05}"/>
                </a:ext>
              </a:extLst>
            </p:cNvPr>
            <p:cNvGrpSpPr/>
            <p:nvPr/>
          </p:nvGrpSpPr>
          <p:grpSpPr>
            <a:xfrm>
              <a:off x="1215982" y="1135940"/>
              <a:ext cx="24348" cy="24348"/>
              <a:chOff x="0" y="0"/>
              <a:chExt cx="812800" cy="812800"/>
            </a:xfrm>
          </p:grpSpPr>
          <p:sp>
            <p:nvSpPr>
              <p:cNvPr id="1116" name="Freeform 1116">
                <a:extLst>
                  <a:ext uri="{FF2B5EF4-FFF2-40B4-BE49-F238E27FC236}">
                    <a16:creationId xmlns:a16="http://schemas.microsoft.com/office/drawing/2014/main" id="{08DE5A08-490C-96E7-29FC-74844991EF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>
                <a:extLst>
                  <a:ext uri="{FF2B5EF4-FFF2-40B4-BE49-F238E27FC236}">
                    <a16:creationId xmlns:a16="http://schemas.microsoft.com/office/drawing/2014/main" id="{D69ED166-9345-2977-330B-F6A2F8286F0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8" name="Group 1118">
              <a:extLst>
                <a:ext uri="{FF2B5EF4-FFF2-40B4-BE49-F238E27FC236}">
                  <a16:creationId xmlns:a16="http://schemas.microsoft.com/office/drawing/2014/main" id="{DB29860A-E9FE-2CEF-EB57-2D432887B05B}"/>
                </a:ext>
              </a:extLst>
            </p:cNvPr>
            <p:cNvGrpSpPr/>
            <p:nvPr/>
          </p:nvGrpSpPr>
          <p:grpSpPr>
            <a:xfrm>
              <a:off x="1428511" y="961296"/>
              <a:ext cx="24348" cy="24348"/>
              <a:chOff x="0" y="0"/>
              <a:chExt cx="812800" cy="812800"/>
            </a:xfrm>
          </p:grpSpPr>
          <p:sp>
            <p:nvSpPr>
              <p:cNvPr id="1119" name="Freeform 1119">
                <a:extLst>
                  <a:ext uri="{FF2B5EF4-FFF2-40B4-BE49-F238E27FC236}">
                    <a16:creationId xmlns:a16="http://schemas.microsoft.com/office/drawing/2014/main" id="{1DB1EF59-4151-C0FA-88F6-94979ED8A7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>
                <a:extLst>
                  <a:ext uri="{FF2B5EF4-FFF2-40B4-BE49-F238E27FC236}">
                    <a16:creationId xmlns:a16="http://schemas.microsoft.com/office/drawing/2014/main" id="{E25C1ED3-8599-13BF-EE4D-FBB12A6E534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1" name="Group 1121">
              <a:extLst>
                <a:ext uri="{FF2B5EF4-FFF2-40B4-BE49-F238E27FC236}">
                  <a16:creationId xmlns:a16="http://schemas.microsoft.com/office/drawing/2014/main" id="{5F156FAF-A8E2-BECC-5C37-AC6A2A085701}"/>
                </a:ext>
              </a:extLst>
            </p:cNvPr>
            <p:cNvGrpSpPr/>
            <p:nvPr/>
          </p:nvGrpSpPr>
          <p:grpSpPr>
            <a:xfrm>
              <a:off x="1679629" y="964236"/>
              <a:ext cx="24348" cy="24348"/>
              <a:chOff x="0" y="0"/>
              <a:chExt cx="812800" cy="812800"/>
            </a:xfrm>
          </p:grpSpPr>
          <p:sp>
            <p:nvSpPr>
              <p:cNvPr id="1122" name="Freeform 1122">
                <a:extLst>
                  <a:ext uri="{FF2B5EF4-FFF2-40B4-BE49-F238E27FC236}">
                    <a16:creationId xmlns:a16="http://schemas.microsoft.com/office/drawing/2014/main" id="{803CC96D-1D94-F2E2-76C1-9944C2C3F7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>
                <a:extLst>
                  <a:ext uri="{FF2B5EF4-FFF2-40B4-BE49-F238E27FC236}">
                    <a16:creationId xmlns:a16="http://schemas.microsoft.com/office/drawing/2014/main" id="{C640F843-2FEF-AF75-F233-0D38C2CA9A0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4" name="Group 1124">
              <a:extLst>
                <a:ext uri="{FF2B5EF4-FFF2-40B4-BE49-F238E27FC236}">
                  <a16:creationId xmlns:a16="http://schemas.microsoft.com/office/drawing/2014/main" id="{F21449C1-4E22-BA59-D10D-9C94D80DEBEB}"/>
                </a:ext>
              </a:extLst>
            </p:cNvPr>
            <p:cNvGrpSpPr/>
            <p:nvPr/>
          </p:nvGrpSpPr>
          <p:grpSpPr>
            <a:xfrm>
              <a:off x="2162838" y="936948"/>
              <a:ext cx="24348" cy="24348"/>
              <a:chOff x="0" y="0"/>
              <a:chExt cx="812800" cy="812800"/>
            </a:xfrm>
          </p:grpSpPr>
          <p:sp>
            <p:nvSpPr>
              <p:cNvPr id="1125" name="Freeform 1125">
                <a:extLst>
                  <a:ext uri="{FF2B5EF4-FFF2-40B4-BE49-F238E27FC236}">
                    <a16:creationId xmlns:a16="http://schemas.microsoft.com/office/drawing/2014/main" id="{CD048495-A5D2-9A12-026C-2522310A51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>
                <a:extLst>
                  <a:ext uri="{FF2B5EF4-FFF2-40B4-BE49-F238E27FC236}">
                    <a16:creationId xmlns:a16="http://schemas.microsoft.com/office/drawing/2014/main" id="{9FC0A215-286B-0CF9-81C4-2659EC84AD7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7" name="Group 1127">
              <a:extLst>
                <a:ext uri="{FF2B5EF4-FFF2-40B4-BE49-F238E27FC236}">
                  <a16:creationId xmlns:a16="http://schemas.microsoft.com/office/drawing/2014/main" id="{74FD3467-2796-2761-0BF7-185B5A4B4363}"/>
                </a:ext>
              </a:extLst>
            </p:cNvPr>
            <p:cNvGrpSpPr/>
            <p:nvPr/>
          </p:nvGrpSpPr>
          <p:grpSpPr>
            <a:xfrm>
              <a:off x="2312124" y="840106"/>
              <a:ext cx="24348" cy="24348"/>
              <a:chOff x="0" y="0"/>
              <a:chExt cx="812800" cy="812800"/>
            </a:xfrm>
          </p:grpSpPr>
          <p:sp>
            <p:nvSpPr>
              <p:cNvPr id="1128" name="Freeform 1128">
                <a:extLst>
                  <a:ext uri="{FF2B5EF4-FFF2-40B4-BE49-F238E27FC236}">
                    <a16:creationId xmlns:a16="http://schemas.microsoft.com/office/drawing/2014/main" id="{4FF00B69-A681-153E-236C-3B9A2A52E5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>
                <a:extLst>
                  <a:ext uri="{FF2B5EF4-FFF2-40B4-BE49-F238E27FC236}">
                    <a16:creationId xmlns:a16="http://schemas.microsoft.com/office/drawing/2014/main" id="{3F8337F9-E9F5-CD30-60F6-7F4136D81C9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0" name="Group 1130">
              <a:extLst>
                <a:ext uri="{FF2B5EF4-FFF2-40B4-BE49-F238E27FC236}">
                  <a16:creationId xmlns:a16="http://schemas.microsoft.com/office/drawing/2014/main" id="{3B22FCC1-0E09-EE9C-46C8-E1C434AEE8D1}"/>
                </a:ext>
              </a:extLst>
            </p:cNvPr>
            <p:cNvGrpSpPr/>
            <p:nvPr/>
          </p:nvGrpSpPr>
          <p:grpSpPr>
            <a:xfrm>
              <a:off x="1030159" y="1123973"/>
              <a:ext cx="24348" cy="24348"/>
              <a:chOff x="0" y="0"/>
              <a:chExt cx="812800" cy="812800"/>
            </a:xfrm>
          </p:grpSpPr>
          <p:sp>
            <p:nvSpPr>
              <p:cNvPr id="1131" name="Freeform 1131">
                <a:extLst>
                  <a:ext uri="{FF2B5EF4-FFF2-40B4-BE49-F238E27FC236}">
                    <a16:creationId xmlns:a16="http://schemas.microsoft.com/office/drawing/2014/main" id="{31CED218-274B-E311-145A-E26DAEE342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>
                <a:extLst>
                  <a:ext uri="{FF2B5EF4-FFF2-40B4-BE49-F238E27FC236}">
                    <a16:creationId xmlns:a16="http://schemas.microsoft.com/office/drawing/2014/main" id="{691BDFDE-ED66-20AF-7392-937819C0118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3" name="Group 1133">
              <a:extLst>
                <a:ext uri="{FF2B5EF4-FFF2-40B4-BE49-F238E27FC236}">
                  <a16:creationId xmlns:a16="http://schemas.microsoft.com/office/drawing/2014/main" id="{A759A309-C1C0-2B19-BFB2-61CE8295B6DA}"/>
                </a:ext>
              </a:extLst>
            </p:cNvPr>
            <p:cNvGrpSpPr/>
            <p:nvPr/>
          </p:nvGrpSpPr>
          <p:grpSpPr>
            <a:xfrm>
              <a:off x="2442025" y="939888"/>
              <a:ext cx="24348" cy="24348"/>
              <a:chOff x="0" y="0"/>
              <a:chExt cx="812800" cy="812800"/>
            </a:xfrm>
          </p:grpSpPr>
          <p:sp>
            <p:nvSpPr>
              <p:cNvPr id="1134" name="Freeform 1134">
                <a:extLst>
                  <a:ext uri="{FF2B5EF4-FFF2-40B4-BE49-F238E27FC236}">
                    <a16:creationId xmlns:a16="http://schemas.microsoft.com/office/drawing/2014/main" id="{5AC92927-43A5-BD2B-9C58-FAB3FB161A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>
                <a:extLst>
                  <a:ext uri="{FF2B5EF4-FFF2-40B4-BE49-F238E27FC236}">
                    <a16:creationId xmlns:a16="http://schemas.microsoft.com/office/drawing/2014/main" id="{AF0FFB89-3577-47B1-E530-0D0A009F0C2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6" name="Group 1136">
              <a:extLst>
                <a:ext uri="{FF2B5EF4-FFF2-40B4-BE49-F238E27FC236}">
                  <a16:creationId xmlns:a16="http://schemas.microsoft.com/office/drawing/2014/main" id="{9CF413CA-041C-7511-EAA8-B231FD57F6A3}"/>
                </a:ext>
              </a:extLst>
            </p:cNvPr>
            <p:cNvGrpSpPr/>
            <p:nvPr/>
          </p:nvGrpSpPr>
          <p:grpSpPr>
            <a:xfrm>
              <a:off x="1762300" y="1075803"/>
              <a:ext cx="37332" cy="37332"/>
              <a:chOff x="0" y="0"/>
              <a:chExt cx="812800" cy="812800"/>
            </a:xfrm>
          </p:grpSpPr>
          <p:sp>
            <p:nvSpPr>
              <p:cNvPr id="1137" name="Freeform 1137">
                <a:extLst>
                  <a:ext uri="{FF2B5EF4-FFF2-40B4-BE49-F238E27FC236}">
                    <a16:creationId xmlns:a16="http://schemas.microsoft.com/office/drawing/2014/main" id="{DC5AD468-13D8-F9D7-4A04-CD1D02CB4C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>
                <a:extLst>
                  <a:ext uri="{FF2B5EF4-FFF2-40B4-BE49-F238E27FC236}">
                    <a16:creationId xmlns:a16="http://schemas.microsoft.com/office/drawing/2014/main" id="{DD011094-4A97-0225-8540-4FABF33DA76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9" name="Group 1139">
              <a:extLst>
                <a:ext uri="{FF2B5EF4-FFF2-40B4-BE49-F238E27FC236}">
                  <a16:creationId xmlns:a16="http://schemas.microsoft.com/office/drawing/2014/main" id="{339E8683-20BD-5D24-712A-B416CD874779}"/>
                </a:ext>
              </a:extLst>
            </p:cNvPr>
            <p:cNvGrpSpPr/>
            <p:nvPr/>
          </p:nvGrpSpPr>
          <p:grpSpPr>
            <a:xfrm>
              <a:off x="2683300" y="858914"/>
              <a:ext cx="37332" cy="37332"/>
              <a:chOff x="0" y="0"/>
              <a:chExt cx="812800" cy="812800"/>
            </a:xfrm>
          </p:grpSpPr>
          <p:sp>
            <p:nvSpPr>
              <p:cNvPr id="1140" name="Freeform 1140">
                <a:extLst>
                  <a:ext uri="{FF2B5EF4-FFF2-40B4-BE49-F238E27FC236}">
                    <a16:creationId xmlns:a16="http://schemas.microsoft.com/office/drawing/2014/main" id="{ED65E672-0094-6744-9BA2-6E554E1404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>
                <a:extLst>
                  <a:ext uri="{FF2B5EF4-FFF2-40B4-BE49-F238E27FC236}">
                    <a16:creationId xmlns:a16="http://schemas.microsoft.com/office/drawing/2014/main" id="{FD83C75A-B459-C33E-445E-7D4496979A0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2" name="Group 1142">
              <a:extLst>
                <a:ext uri="{FF2B5EF4-FFF2-40B4-BE49-F238E27FC236}">
                  <a16:creationId xmlns:a16="http://schemas.microsoft.com/office/drawing/2014/main" id="{15821E61-DB8E-DABC-F6E8-BD336B6B4A48}"/>
                </a:ext>
              </a:extLst>
            </p:cNvPr>
            <p:cNvGrpSpPr/>
            <p:nvPr/>
          </p:nvGrpSpPr>
          <p:grpSpPr>
            <a:xfrm>
              <a:off x="3068954" y="954804"/>
              <a:ext cx="37332" cy="37332"/>
              <a:chOff x="0" y="0"/>
              <a:chExt cx="812800" cy="812800"/>
            </a:xfrm>
          </p:grpSpPr>
          <p:sp>
            <p:nvSpPr>
              <p:cNvPr id="1143" name="Freeform 1143">
                <a:extLst>
                  <a:ext uri="{FF2B5EF4-FFF2-40B4-BE49-F238E27FC236}">
                    <a16:creationId xmlns:a16="http://schemas.microsoft.com/office/drawing/2014/main" id="{2880B862-F307-58D0-4321-60ACE04327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>
                <a:extLst>
                  <a:ext uri="{FF2B5EF4-FFF2-40B4-BE49-F238E27FC236}">
                    <a16:creationId xmlns:a16="http://schemas.microsoft.com/office/drawing/2014/main" id="{618F6C83-90FF-18E5-4036-EDDEF835F7F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5" name="Group 1145">
              <a:extLst>
                <a:ext uri="{FF2B5EF4-FFF2-40B4-BE49-F238E27FC236}">
                  <a16:creationId xmlns:a16="http://schemas.microsoft.com/office/drawing/2014/main" id="{C2D7A6B4-97CB-C195-2486-E70A9F615E0F}"/>
                </a:ext>
              </a:extLst>
            </p:cNvPr>
            <p:cNvGrpSpPr/>
            <p:nvPr/>
          </p:nvGrpSpPr>
          <p:grpSpPr>
            <a:xfrm>
              <a:off x="3366128" y="750701"/>
              <a:ext cx="24348" cy="24348"/>
              <a:chOff x="0" y="0"/>
              <a:chExt cx="812800" cy="812800"/>
            </a:xfrm>
          </p:grpSpPr>
          <p:sp>
            <p:nvSpPr>
              <p:cNvPr id="1146" name="Freeform 1146">
                <a:extLst>
                  <a:ext uri="{FF2B5EF4-FFF2-40B4-BE49-F238E27FC236}">
                    <a16:creationId xmlns:a16="http://schemas.microsoft.com/office/drawing/2014/main" id="{D0043F70-5859-1336-2F03-CA38BE5B472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>
                <a:extLst>
                  <a:ext uri="{FF2B5EF4-FFF2-40B4-BE49-F238E27FC236}">
                    <a16:creationId xmlns:a16="http://schemas.microsoft.com/office/drawing/2014/main" id="{5CCADAC0-8EA5-1C21-F4EF-18F3E4E8572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8" name="Group 1148">
              <a:extLst>
                <a:ext uri="{FF2B5EF4-FFF2-40B4-BE49-F238E27FC236}">
                  <a16:creationId xmlns:a16="http://schemas.microsoft.com/office/drawing/2014/main" id="{EACDFC4C-CAE8-973A-C5C0-68A82D0F4677}"/>
                </a:ext>
              </a:extLst>
            </p:cNvPr>
            <p:cNvGrpSpPr/>
            <p:nvPr/>
          </p:nvGrpSpPr>
          <p:grpSpPr>
            <a:xfrm>
              <a:off x="3496029" y="880602"/>
              <a:ext cx="24348" cy="24348"/>
              <a:chOff x="0" y="0"/>
              <a:chExt cx="812800" cy="812800"/>
            </a:xfrm>
          </p:grpSpPr>
          <p:sp>
            <p:nvSpPr>
              <p:cNvPr id="1149" name="Freeform 1149">
                <a:extLst>
                  <a:ext uri="{FF2B5EF4-FFF2-40B4-BE49-F238E27FC236}">
                    <a16:creationId xmlns:a16="http://schemas.microsoft.com/office/drawing/2014/main" id="{B73BE28C-424C-7EEA-851E-FAAFF4012E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>
                <a:extLst>
                  <a:ext uri="{FF2B5EF4-FFF2-40B4-BE49-F238E27FC236}">
                    <a16:creationId xmlns:a16="http://schemas.microsoft.com/office/drawing/2014/main" id="{D738AF22-F07D-4B4B-BE65-951D70730DE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1" name="Group 1151">
              <a:extLst>
                <a:ext uri="{FF2B5EF4-FFF2-40B4-BE49-F238E27FC236}">
                  <a16:creationId xmlns:a16="http://schemas.microsoft.com/office/drawing/2014/main" id="{750FD20E-B504-BAD9-6D6F-FAF92EFFF9E3}"/>
                </a:ext>
              </a:extLst>
            </p:cNvPr>
            <p:cNvGrpSpPr/>
            <p:nvPr/>
          </p:nvGrpSpPr>
          <p:grpSpPr>
            <a:xfrm>
              <a:off x="3668818" y="809987"/>
              <a:ext cx="24348" cy="24348"/>
              <a:chOff x="0" y="0"/>
              <a:chExt cx="812800" cy="812800"/>
            </a:xfrm>
          </p:grpSpPr>
          <p:sp>
            <p:nvSpPr>
              <p:cNvPr id="1152" name="Freeform 1152">
                <a:extLst>
                  <a:ext uri="{FF2B5EF4-FFF2-40B4-BE49-F238E27FC236}">
                    <a16:creationId xmlns:a16="http://schemas.microsoft.com/office/drawing/2014/main" id="{D68C3154-97E7-D306-B7F3-444880D8DB7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>
                <a:extLst>
                  <a:ext uri="{FF2B5EF4-FFF2-40B4-BE49-F238E27FC236}">
                    <a16:creationId xmlns:a16="http://schemas.microsoft.com/office/drawing/2014/main" id="{1793C1A2-7C0F-E1C9-4AC9-15CDAE18770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4" name="Group 1154">
              <a:extLst>
                <a:ext uri="{FF2B5EF4-FFF2-40B4-BE49-F238E27FC236}">
                  <a16:creationId xmlns:a16="http://schemas.microsoft.com/office/drawing/2014/main" id="{46FC6798-86E2-A6F1-B9DB-9E15EB853BCD}"/>
                </a:ext>
              </a:extLst>
            </p:cNvPr>
            <p:cNvGrpSpPr/>
            <p:nvPr/>
          </p:nvGrpSpPr>
          <p:grpSpPr>
            <a:xfrm>
              <a:off x="3957217" y="815758"/>
              <a:ext cx="24348" cy="24348"/>
              <a:chOff x="0" y="0"/>
              <a:chExt cx="812800" cy="812800"/>
            </a:xfrm>
          </p:grpSpPr>
          <p:sp>
            <p:nvSpPr>
              <p:cNvPr id="1155" name="Freeform 1155">
                <a:extLst>
                  <a:ext uri="{FF2B5EF4-FFF2-40B4-BE49-F238E27FC236}">
                    <a16:creationId xmlns:a16="http://schemas.microsoft.com/office/drawing/2014/main" id="{0958F95D-FE6C-9B7C-092D-2F5BC38981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>
                <a:extLst>
                  <a:ext uri="{FF2B5EF4-FFF2-40B4-BE49-F238E27FC236}">
                    <a16:creationId xmlns:a16="http://schemas.microsoft.com/office/drawing/2014/main" id="{FC9C27A1-9FB6-8320-726A-AACC131EDAA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7" name="Group 1157">
              <a:extLst>
                <a:ext uri="{FF2B5EF4-FFF2-40B4-BE49-F238E27FC236}">
                  <a16:creationId xmlns:a16="http://schemas.microsoft.com/office/drawing/2014/main" id="{7452F35B-B07A-1245-9C05-F52A5B409C25}"/>
                </a:ext>
              </a:extLst>
            </p:cNvPr>
            <p:cNvGrpSpPr/>
            <p:nvPr/>
          </p:nvGrpSpPr>
          <p:grpSpPr>
            <a:xfrm>
              <a:off x="4160043" y="915540"/>
              <a:ext cx="24348" cy="24348"/>
              <a:chOff x="0" y="0"/>
              <a:chExt cx="812800" cy="812800"/>
            </a:xfrm>
          </p:grpSpPr>
          <p:sp>
            <p:nvSpPr>
              <p:cNvPr id="1158" name="Freeform 1158">
                <a:extLst>
                  <a:ext uri="{FF2B5EF4-FFF2-40B4-BE49-F238E27FC236}">
                    <a16:creationId xmlns:a16="http://schemas.microsoft.com/office/drawing/2014/main" id="{80761DA1-D679-0ECE-DF37-64BCE36B05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>
                <a:extLst>
                  <a:ext uri="{FF2B5EF4-FFF2-40B4-BE49-F238E27FC236}">
                    <a16:creationId xmlns:a16="http://schemas.microsoft.com/office/drawing/2014/main" id="{28243E92-6B0A-7293-C4B4-63E00A08C3F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0" name="Group 1160">
              <a:extLst>
                <a:ext uri="{FF2B5EF4-FFF2-40B4-BE49-F238E27FC236}">
                  <a16:creationId xmlns:a16="http://schemas.microsoft.com/office/drawing/2014/main" id="{C53D91FA-3296-6B13-98EE-143E52C3ABBF}"/>
                </a:ext>
              </a:extLst>
            </p:cNvPr>
            <p:cNvGrpSpPr/>
            <p:nvPr/>
          </p:nvGrpSpPr>
          <p:grpSpPr>
            <a:xfrm>
              <a:off x="3826670" y="936948"/>
              <a:ext cx="24348" cy="24348"/>
              <a:chOff x="0" y="0"/>
              <a:chExt cx="812800" cy="812800"/>
            </a:xfrm>
          </p:grpSpPr>
          <p:sp>
            <p:nvSpPr>
              <p:cNvPr id="1161" name="Freeform 1161">
                <a:extLst>
                  <a:ext uri="{FF2B5EF4-FFF2-40B4-BE49-F238E27FC236}">
                    <a16:creationId xmlns:a16="http://schemas.microsoft.com/office/drawing/2014/main" id="{7178744D-9EE6-5414-D6A6-141F852C8D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>
                <a:extLst>
                  <a:ext uri="{FF2B5EF4-FFF2-40B4-BE49-F238E27FC236}">
                    <a16:creationId xmlns:a16="http://schemas.microsoft.com/office/drawing/2014/main" id="{7A86D183-C8DE-C349-9A08-41A8D26AEB6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3" name="Group 1163">
              <a:extLst>
                <a:ext uri="{FF2B5EF4-FFF2-40B4-BE49-F238E27FC236}">
                  <a16:creationId xmlns:a16="http://schemas.microsoft.com/office/drawing/2014/main" id="{4D06C736-65E2-210E-01EB-996601F333A1}"/>
                </a:ext>
              </a:extLst>
            </p:cNvPr>
            <p:cNvGrpSpPr/>
            <p:nvPr/>
          </p:nvGrpSpPr>
          <p:grpSpPr>
            <a:xfrm>
              <a:off x="2953599" y="891193"/>
              <a:ext cx="24348" cy="24348"/>
              <a:chOff x="0" y="0"/>
              <a:chExt cx="812800" cy="812800"/>
            </a:xfrm>
          </p:grpSpPr>
          <p:sp>
            <p:nvSpPr>
              <p:cNvPr id="1164" name="Freeform 1164">
                <a:extLst>
                  <a:ext uri="{FF2B5EF4-FFF2-40B4-BE49-F238E27FC236}">
                    <a16:creationId xmlns:a16="http://schemas.microsoft.com/office/drawing/2014/main" id="{C9304CDA-925D-41E2-556B-932C28D102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>
                <a:extLst>
                  <a:ext uri="{FF2B5EF4-FFF2-40B4-BE49-F238E27FC236}">
                    <a16:creationId xmlns:a16="http://schemas.microsoft.com/office/drawing/2014/main" id="{CD242EB0-9A9C-6C11-A93D-57B1C69DAEE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6" name="Group 1166">
              <a:extLst>
                <a:ext uri="{FF2B5EF4-FFF2-40B4-BE49-F238E27FC236}">
                  <a16:creationId xmlns:a16="http://schemas.microsoft.com/office/drawing/2014/main" id="{8BC060F0-BDA7-2D5E-55FC-20910571EE58}"/>
                </a:ext>
              </a:extLst>
            </p:cNvPr>
            <p:cNvGrpSpPr/>
            <p:nvPr/>
          </p:nvGrpSpPr>
          <p:grpSpPr>
            <a:xfrm>
              <a:off x="1208821" y="1004530"/>
              <a:ext cx="24348" cy="24348"/>
              <a:chOff x="0" y="0"/>
              <a:chExt cx="812800" cy="812800"/>
            </a:xfrm>
          </p:grpSpPr>
          <p:sp>
            <p:nvSpPr>
              <p:cNvPr id="1167" name="Freeform 1167">
                <a:extLst>
                  <a:ext uri="{FF2B5EF4-FFF2-40B4-BE49-F238E27FC236}">
                    <a16:creationId xmlns:a16="http://schemas.microsoft.com/office/drawing/2014/main" id="{98155D54-4303-3270-41E8-565DF602B2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>
                <a:extLst>
                  <a:ext uri="{FF2B5EF4-FFF2-40B4-BE49-F238E27FC236}">
                    <a16:creationId xmlns:a16="http://schemas.microsoft.com/office/drawing/2014/main" id="{E84A1459-A317-06BC-9EE7-C958749254E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9" name="Group 1169">
              <a:extLst>
                <a:ext uri="{FF2B5EF4-FFF2-40B4-BE49-F238E27FC236}">
                  <a16:creationId xmlns:a16="http://schemas.microsoft.com/office/drawing/2014/main" id="{B7986592-A340-6A1A-3EE9-28C9E206916E}"/>
                </a:ext>
              </a:extLst>
            </p:cNvPr>
            <p:cNvGrpSpPr/>
            <p:nvPr/>
          </p:nvGrpSpPr>
          <p:grpSpPr>
            <a:xfrm>
              <a:off x="816872" y="988583"/>
              <a:ext cx="24348" cy="24348"/>
              <a:chOff x="0" y="0"/>
              <a:chExt cx="812800" cy="812800"/>
            </a:xfrm>
          </p:grpSpPr>
          <p:sp>
            <p:nvSpPr>
              <p:cNvPr id="1170" name="Freeform 1170">
                <a:extLst>
                  <a:ext uri="{FF2B5EF4-FFF2-40B4-BE49-F238E27FC236}">
                    <a16:creationId xmlns:a16="http://schemas.microsoft.com/office/drawing/2014/main" id="{9AA8321A-EDF6-D1FD-C5BF-25421C5BCDC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>
                <a:extLst>
                  <a:ext uri="{FF2B5EF4-FFF2-40B4-BE49-F238E27FC236}">
                    <a16:creationId xmlns:a16="http://schemas.microsoft.com/office/drawing/2014/main" id="{E92794DC-D5CF-D612-48FC-A1BC4EF4512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2" name="Group 1172">
              <a:extLst>
                <a:ext uri="{FF2B5EF4-FFF2-40B4-BE49-F238E27FC236}">
                  <a16:creationId xmlns:a16="http://schemas.microsoft.com/office/drawing/2014/main" id="{F6CEBE78-14FC-3370-5ED4-0698E3C03B17}"/>
                </a:ext>
              </a:extLst>
            </p:cNvPr>
            <p:cNvGrpSpPr/>
            <p:nvPr/>
          </p:nvGrpSpPr>
          <p:grpSpPr>
            <a:xfrm>
              <a:off x="3272087" y="853232"/>
              <a:ext cx="24348" cy="24348"/>
              <a:chOff x="0" y="0"/>
              <a:chExt cx="812800" cy="812800"/>
            </a:xfrm>
          </p:grpSpPr>
          <p:sp>
            <p:nvSpPr>
              <p:cNvPr id="1173" name="Freeform 1173">
                <a:extLst>
                  <a:ext uri="{FF2B5EF4-FFF2-40B4-BE49-F238E27FC236}">
                    <a16:creationId xmlns:a16="http://schemas.microsoft.com/office/drawing/2014/main" id="{62A62697-D3F9-5AE4-CDB6-3BE82B35D2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>
                <a:extLst>
                  <a:ext uri="{FF2B5EF4-FFF2-40B4-BE49-F238E27FC236}">
                    <a16:creationId xmlns:a16="http://schemas.microsoft.com/office/drawing/2014/main" id="{0737F1B4-4261-1A4B-E320-28333038834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5" name="Group 1175">
              <a:extLst>
                <a:ext uri="{FF2B5EF4-FFF2-40B4-BE49-F238E27FC236}">
                  <a16:creationId xmlns:a16="http://schemas.microsoft.com/office/drawing/2014/main" id="{26B2B2A9-9F49-65CC-5D71-7C8B11EB1DE0}"/>
                </a:ext>
              </a:extLst>
            </p:cNvPr>
            <p:cNvGrpSpPr/>
            <p:nvPr/>
          </p:nvGrpSpPr>
          <p:grpSpPr>
            <a:xfrm>
              <a:off x="4448224" y="891193"/>
              <a:ext cx="24348" cy="24348"/>
              <a:chOff x="0" y="0"/>
              <a:chExt cx="812800" cy="812800"/>
            </a:xfrm>
          </p:grpSpPr>
          <p:sp>
            <p:nvSpPr>
              <p:cNvPr id="1176" name="Freeform 1176">
                <a:extLst>
                  <a:ext uri="{FF2B5EF4-FFF2-40B4-BE49-F238E27FC236}">
                    <a16:creationId xmlns:a16="http://schemas.microsoft.com/office/drawing/2014/main" id="{100F89E9-57AA-7A1D-9387-08E619F8AB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>
                <a:extLst>
                  <a:ext uri="{FF2B5EF4-FFF2-40B4-BE49-F238E27FC236}">
                    <a16:creationId xmlns:a16="http://schemas.microsoft.com/office/drawing/2014/main" id="{41D6F2DB-EF1C-BCDE-4FB2-7A5753C663D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8" name="Group 1178">
              <a:extLst>
                <a:ext uri="{FF2B5EF4-FFF2-40B4-BE49-F238E27FC236}">
                  <a16:creationId xmlns:a16="http://schemas.microsoft.com/office/drawing/2014/main" id="{79FED9E6-A69D-3546-2B36-C968A500F7E0}"/>
                </a:ext>
              </a:extLst>
            </p:cNvPr>
            <p:cNvGrpSpPr/>
            <p:nvPr/>
          </p:nvGrpSpPr>
          <p:grpSpPr>
            <a:xfrm>
              <a:off x="2245752" y="992356"/>
              <a:ext cx="24348" cy="24348"/>
              <a:chOff x="0" y="0"/>
              <a:chExt cx="812800" cy="812800"/>
            </a:xfrm>
          </p:grpSpPr>
          <p:sp>
            <p:nvSpPr>
              <p:cNvPr id="1179" name="Freeform 1179">
                <a:extLst>
                  <a:ext uri="{FF2B5EF4-FFF2-40B4-BE49-F238E27FC236}">
                    <a16:creationId xmlns:a16="http://schemas.microsoft.com/office/drawing/2014/main" id="{97316140-0836-908B-93B6-7211321EFA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>
                <a:extLst>
                  <a:ext uri="{FF2B5EF4-FFF2-40B4-BE49-F238E27FC236}">
                    <a16:creationId xmlns:a16="http://schemas.microsoft.com/office/drawing/2014/main" id="{CBD614A2-6265-0BEC-F8ED-BECCF15B742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</p:grpSp>
      <p:grpSp>
        <p:nvGrpSpPr>
          <p:cNvPr id="1181" name="Group 1181">
            <a:extLst>
              <a:ext uri="{FF2B5EF4-FFF2-40B4-BE49-F238E27FC236}">
                <a16:creationId xmlns:a16="http://schemas.microsoft.com/office/drawing/2014/main" id="{C1AE1074-9029-8757-CA8B-D94AC9418A48}"/>
              </a:ext>
            </a:extLst>
          </p:cNvPr>
          <p:cNvGrpSpPr/>
          <p:nvPr/>
        </p:nvGrpSpPr>
        <p:grpSpPr>
          <a:xfrm>
            <a:off x="11267847" y="7553037"/>
            <a:ext cx="1712759" cy="603970"/>
            <a:chOff x="0" y="0"/>
            <a:chExt cx="2283678" cy="805293"/>
          </a:xfrm>
        </p:grpSpPr>
        <p:grpSp>
          <p:nvGrpSpPr>
            <p:cNvPr id="1182" name="Group 1182">
              <a:extLst>
                <a:ext uri="{FF2B5EF4-FFF2-40B4-BE49-F238E27FC236}">
                  <a16:creationId xmlns:a16="http://schemas.microsoft.com/office/drawing/2014/main" id="{5B672673-46B8-6CEE-4599-5E6485ED379C}"/>
                </a:ext>
              </a:extLst>
            </p:cNvPr>
            <p:cNvGrpSpPr/>
            <p:nvPr/>
          </p:nvGrpSpPr>
          <p:grpSpPr>
            <a:xfrm>
              <a:off x="655032" y="77450"/>
              <a:ext cx="1095096" cy="223065"/>
              <a:chOff x="0" y="0"/>
              <a:chExt cx="298089" cy="60719"/>
            </a:xfrm>
          </p:grpSpPr>
          <p:sp>
            <p:nvSpPr>
              <p:cNvPr id="1183" name="Freeform 1183">
                <a:extLst>
                  <a:ext uri="{FF2B5EF4-FFF2-40B4-BE49-F238E27FC236}">
                    <a16:creationId xmlns:a16="http://schemas.microsoft.com/office/drawing/2014/main" id="{886BE34D-B32B-1310-A535-1265BC549D5D}"/>
                  </a:ext>
                </a:extLst>
              </p:cNvPr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>
                <a:extLst>
                  <a:ext uri="{FF2B5EF4-FFF2-40B4-BE49-F238E27FC236}">
                    <a16:creationId xmlns:a16="http://schemas.microsoft.com/office/drawing/2014/main" id="{EE3E9761-7A8A-DDFD-C500-6CA18ED4AC5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5" name="Group 1185">
              <a:extLst>
                <a:ext uri="{FF2B5EF4-FFF2-40B4-BE49-F238E27FC236}">
                  <a16:creationId xmlns:a16="http://schemas.microsoft.com/office/drawing/2014/main" id="{33F3AA75-B403-F30D-B11D-ECD9346721F4}"/>
                </a:ext>
              </a:extLst>
            </p:cNvPr>
            <p:cNvGrpSpPr/>
            <p:nvPr/>
          </p:nvGrpSpPr>
          <p:grpSpPr>
            <a:xfrm rot="-6435514">
              <a:off x="1099505" y="112093"/>
              <a:ext cx="472216" cy="721413"/>
              <a:chOff x="0" y="0"/>
              <a:chExt cx="1496438" cy="2286134"/>
            </a:xfrm>
          </p:grpSpPr>
          <p:sp>
            <p:nvSpPr>
              <p:cNvPr id="1186" name="Freeform 1186">
                <a:extLst>
                  <a:ext uri="{FF2B5EF4-FFF2-40B4-BE49-F238E27FC236}">
                    <a16:creationId xmlns:a16="http://schemas.microsoft.com/office/drawing/2014/main" id="{2706A45F-8843-3AA2-5C21-056DCF83DCFE}"/>
                  </a:ext>
                </a:extLst>
              </p:cNvPr>
              <p:cNvSpPr/>
              <p:nvPr/>
            </p:nvSpPr>
            <p:spPr>
              <a:xfrm>
                <a:off x="0" y="0"/>
                <a:ext cx="1496438" cy="2286134"/>
              </a:xfrm>
              <a:custGeom>
                <a:avLst/>
                <a:gdLst/>
                <a:ahLst/>
                <a:cxnLst/>
                <a:rect l="l" t="t" r="r" b="b"/>
                <a:pathLst>
                  <a:path w="1496438" h="2286134">
                    <a:moveTo>
                      <a:pt x="748219" y="0"/>
                    </a:moveTo>
                    <a:cubicBezTo>
                      <a:pt x="334989" y="0"/>
                      <a:pt x="0" y="511768"/>
                      <a:pt x="0" y="1143067"/>
                    </a:cubicBezTo>
                    <a:cubicBezTo>
                      <a:pt x="0" y="1774365"/>
                      <a:pt x="334989" y="2286134"/>
                      <a:pt x="748219" y="2286134"/>
                    </a:cubicBezTo>
                    <a:cubicBezTo>
                      <a:pt x="1161449" y="2286134"/>
                      <a:pt x="1496438" y="1774365"/>
                      <a:pt x="1496438" y="1143067"/>
                    </a:cubicBezTo>
                    <a:cubicBezTo>
                      <a:pt x="1496438" y="511768"/>
                      <a:pt x="1161449" y="0"/>
                      <a:pt x="748219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>
                <a:extLst>
                  <a:ext uri="{FF2B5EF4-FFF2-40B4-BE49-F238E27FC236}">
                    <a16:creationId xmlns:a16="http://schemas.microsoft.com/office/drawing/2014/main" id="{F4970DDA-87CA-F29F-82F6-1880C6E01C59}"/>
                  </a:ext>
                </a:extLst>
              </p:cNvPr>
              <p:cNvSpPr txBox="1"/>
              <p:nvPr/>
            </p:nvSpPr>
            <p:spPr>
              <a:xfrm>
                <a:off x="140291" y="176225"/>
                <a:ext cx="1215856" cy="18955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8" name="Group 1188">
              <a:extLst>
                <a:ext uri="{FF2B5EF4-FFF2-40B4-BE49-F238E27FC236}">
                  <a16:creationId xmlns:a16="http://schemas.microsoft.com/office/drawing/2014/main" id="{C083AE59-4F58-A406-8A3D-91287A31A434}"/>
                </a:ext>
              </a:extLst>
            </p:cNvPr>
            <p:cNvGrpSpPr/>
            <p:nvPr/>
          </p:nvGrpSpPr>
          <p:grpSpPr>
            <a:xfrm rot="-1317083">
              <a:off x="1240837" y="295204"/>
              <a:ext cx="631588" cy="326331"/>
              <a:chOff x="0" y="0"/>
              <a:chExt cx="171921" cy="88828"/>
            </a:xfrm>
          </p:grpSpPr>
          <p:sp>
            <p:nvSpPr>
              <p:cNvPr id="1189" name="Freeform 1189">
                <a:extLst>
                  <a:ext uri="{FF2B5EF4-FFF2-40B4-BE49-F238E27FC236}">
                    <a16:creationId xmlns:a16="http://schemas.microsoft.com/office/drawing/2014/main" id="{19176CE4-51B0-A786-7DA0-B17C3547F9C7}"/>
                  </a:ext>
                </a:extLst>
              </p:cNvPr>
              <p:cNvSpPr/>
              <p:nvPr/>
            </p:nvSpPr>
            <p:spPr>
              <a:xfrm>
                <a:off x="0" y="0"/>
                <a:ext cx="171921" cy="88828"/>
              </a:xfrm>
              <a:custGeom>
                <a:avLst/>
                <a:gdLst/>
                <a:ahLst/>
                <a:cxnLst/>
                <a:rect l="l" t="t" r="r" b="b"/>
                <a:pathLst>
                  <a:path w="171921" h="88828">
                    <a:moveTo>
                      <a:pt x="44414" y="0"/>
                    </a:moveTo>
                    <a:lnTo>
                      <a:pt x="127506" y="0"/>
                    </a:lnTo>
                    <a:cubicBezTo>
                      <a:pt x="152036" y="0"/>
                      <a:pt x="171921" y="19885"/>
                      <a:pt x="171921" y="44414"/>
                    </a:cubicBezTo>
                    <a:lnTo>
                      <a:pt x="171921" y="44414"/>
                    </a:lnTo>
                    <a:cubicBezTo>
                      <a:pt x="171921" y="56194"/>
                      <a:pt x="167241" y="67490"/>
                      <a:pt x="158912" y="75820"/>
                    </a:cubicBezTo>
                    <a:cubicBezTo>
                      <a:pt x="150583" y="84149"/>
                      <a:pt x="139286" y="88828"/>
                      <a:pt x="127506" y="88828"/>
                    </a:cubicBezTo>
                    <a:lnTo>
                      <a:pt x="44414" y="88828"/>
                    </a:lnTo>
                    <a:cubicBezTo>
                      <a:pt x="19885" y="88828"/>
                      <a:pt x="0" y="68943"/>
                      <a:pt x="0" y="44414"/>
                    </a:cubicBezTo>
                    <a:lnTo>
                      <a:pt x="0" y="44414"/>
                    </a:lnTo>
                    <a:cubicBezTo>
                      <a:pt x="0" y="19885"/>
                      <a:pt x="19885" y="0"/>
                      <a:pt x="44414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>
                <a:extLst>
                  <a:ext uri="{FF2B5EF4-FFF2-40B4-BE49-F238E27FC236}">
                    <a16:creationId xmlns:a16="http://schemas.microsoft.com/office/drawing/2014/main" id="{6E977B62-2F6A-6340-015F-049BC82C51D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1921" cy="126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1" name="Group 1191">
              <a:extLst>
                <a:ext uri="{FF2B5EF4-FFF2-40B4-BE49-F238E27FC236}">
                  <a16:creationId xmlns:a16="http://schemas.microsoft.com/office/drawing/2014/main" id="{203E373C-6036-4A7F-CCCC-380C843AB2E5}"/>
                </a:ext>
              </a:extLst>
            </p:cNvPr>
            <p:cNvGrpSpPr/>
            <p:nvPr/>
          </p:nvGrpSpPr>
          <p:grpSpPr>
            <a:xfrm rot="99135">
              <a:off x="3064" y="77450"/>
              <a:ext cx="730922" cy="223065"/>
              <a:chOff x="0" y="0"/>
              <a:chExt cx="198960" cy="60719"/>
            </a:xfrm>
          </p:grpSpPr>
          <p:sp>
            <p:nvSpPr>
              <p:cNvPr id="1192" name="Freeform 1192">
                <a:extLst>
                  <a:ext uri="{FF2B5EF4-FFF2-40B4-BE49-F238E27FC236}">
                    <a16:creationId xmlns:a16="http://schemas.microsoft.com/office/drawing/2014/main" id="{5FA8278A-2E5F-F46A-6A32-51589F24CD60}"/>
                  </a:ext>
                </a:extLst>
              </p:cNvPr>
              <p:cNvSpPr/>
              <p:nvPr/>
            </p:nvSpPr>
            <p:spPr>
              <a:xfrm>
                <a:off x="0" y="0"/>
                <a:ext cx="198960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198960" h="60719">
                    <a:moveTo>
                      <a:pt x="30360" y="0"/>
                    </a:moveTo>
                    <a:lnTo>
                      <a:pt x="168600" y="0"/>
                    </a:lnTo>
                    <a:cubicBezTo>
                      <a:pt x="176652" y="0"/>
                      <a:pt x="184374" y="3199"/>
                      <a:pt x="190067" y="8892"/>
                    </a:cubicBezTo>
                    <a:cubicBezTo>
                      <a:pt x="195761" y="14586"/>
                      <a:pt x="198960" y="22308"/>
                      <a:pt x="198960" y="30360"/>
                    </a:cubicBezTo>
                    <a:lnTo>
                      <a:pt x="198960" y="30360"/>
                    </a:lnTo>
                    <a:cubicBezTo>
                      <a:pt x="198960" y="47127"/>
                      <a:pt x="185367" y="60719"/>
                      <a:pt x="168600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>
                <a:extLst>
                  <a:ext uri="{FF2B5EF4-FFF2-40B4-BE49-F238E27FC236}">
                    <a16:creationId xmlns:a16="http://schemas.microsoft.com/office/drawing/2014/main" id="{E47ECA0A-EF5B-A26B-9C26-4ADF284A75D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8960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4" name="Group 1194">
              <a:extLst>
                <a:ext uri="{FF2B5EF4-FFF2-40B4-BE49-F238E27FC236}">
                  <a16:creationId xmlns:a16="http://schemas.microsoft.com/office/drawing/2014/main" id="{0C200530-2E76-C046-61E6-8A1B62774E5A}"/>
                </a:ext>
              </a:extLst>
            </p:cNvPr>
            <p:cNvGrpSpPr/>
            <p:nvPr/>
          </p:nvGrpSpPr>
          <p:grpSpPr>
            <a:xfrm rot="99135">
              <a:off x="468720" y="79164"/>
              <a:ext cx="849930" cy="233561"/>
              <a:chOff x="0" y="0"/>
              <a:chExt cx="231354" cy="63576"/>
            </a:xfrm>
          </p:grpSpPr>
          <p:sp>
            <p:nvSpPr>
              <p:cNvPr id="1195" name="Freeform 1195">
                <a:extLst>
                  <a:ext uri="{FF2B5EF4-FFF2-40B4-BE49-F238E27FC236}">
                    <a16:creationId xmlns:a16="http://schemas.microsoft.com/office/drawing/2014/main" id="{A02E60B4-C8CC-0CB6-80FC-2C9A117BAD0C}"/>
                  </a:ext>
                </a:extLst>
              </p:cNvPr>
              <p:cNvSpPr/>
              <p:nvPr/>
            </p:nvSpPr>
            <p:spPr>
              <a:xfrm>
                <a:off x="0" y="0"/>
                <a:ext cx="231354" cy="63576"/>
              </a:xfrm>
              <a:custGeom>
                <a:avLst/>
                <a:gdLst/>
                <a:ahLst/>
                <a:cxnLst/>
                <a:rect l="l" t="t" r="r" b="b"/>
                <a:pathLst>
                  <a:path w="231354" h="63576">
                    <a:moveTo>
                      <a:pt x="31788" y="0"/>
                    </a:moveTo>
                    <a:lnTo>
                      <a:pt x="199566" y="0"/>
                    </a:lnTo>
                    <a:cubicBezTo>
                      <a:pt x="217122" y="0"/>
                      <a:pt x="231354" y="14232"/>
                      <a:pt x="231354" y="31788"/>
                    </a:cubicBezTo>
                    <a:lnTo>
                      <a:pt x="231354" y="31788"/>
                    </a:lnTo>
                    <a:cubicBezTo>
                      <a:pt x="231354" y="40219"/>
                      <a:pt x="228005" y="48304"/>
                      <a:pt x="222043" y="54266"/>
                    </a:cubicBezTo>
                    <a:cubicBezTo>
                      <a:pt x="216082" y="60227"/>
                      <a:pt x="207996" y="63576"/>
                      <a:pt x="199566" y="63576"/>
                    </a:cubicBezTo>
                    <a:lnTo>
                      <a:pt x="31788" y="63576"/>
                    </a:lnTo>
                    <a:cubicBezTo>
                      <a:pt x="14232" y="63576"/>
                      <a:pt x="0" y="49344"/>
                      <a:pt x="0" y="31788"/>
                    </a:cubicBezTo>
                    <a:lnTo>
                      <a:pt x="0" y="31788"/>
                    </a:lnTo>
                    <a:cubicBezTo>
                      <a:pt x="0" y="14232"/>
                      <a:pt x="14232" y="0"/>
                      <a:pt x="31788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>
                <a:extLst>
                  <a:ext uri="{FF2B5EF4-FFF2-40B4-BE49-F238E27FC236}">
                    <a16:creationId xmlns:a16="http://schemas.microsoft.com/office/drawing/2014/main" id="{A91D8B2E-9F17-2477-FA90-E9BD549F309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1354" cy="101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7" name="Group 1197">
              <a:extLst>
                <a:ext uri="{FF2B5EF4-FFF2-40B4-BE49-F238E27FC236}">
                  <a16:creationId xmlns:a16="http://schemas.microsoft.com/office/drawing/2014/main" id="{946A3214-BE91-5825-8F02-21DD50C74BBA}"/>
                </a:ext>
              </a:extLst>
            </p:cNvPr>
            <p:cNvGrpSpPr/>
            <p:nvPr/>
          </p:nvGrpSpPr>
          <p:grpSpPr>
            <a:xfrm>
              <a:off x="1871821" y="44028"/>
              <a:ext cx="256487" cy="347531"/>
              <a:chOff x="0" y="0"/>
              <a:chExt cx="812800" cy="1101314"/>
            </a:xfrm>
          </p:grpSpPr>
          <p:sp>
            <p:nvSpPr>
              <p:cNvPr id="1198" name="Freeform 1198">
                <a:extLst>
                  <a:ext uri="{FF2B5EF4-FFF2-40B4-BE49-F238E27FC236}">
                    <a16:creationId xmlns:a16="http://schemas.microsoft.com/office/drawing/2014/main" id="{AEC63DD3-7D95-6478-DCEF-82AEF9293D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10131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01314">
                    <a:moveTo>
                      <a:pt x="406400" y="0"/>
                    </a:moveTo>
                    <a:cubicBezTo>
                      <a:pt x="181951" y="0"/>
                      <a:pt x="0" y="246538"/>
                      <a:pt x="0" y="550657"/>
                    </a:cubicBezTo>
                    <a:cubicBezTo>
                      <a:pt x="0" y="854777"/>
                      <a:pt x="181951" y="1101314"/>
                      <a:pt x="406400" y="1101314"/>
                    </a:cubicBezTo>
                    <a:cubicBezTo>
                      <a:pt x="630849" y="1101314"/>
                      <a:pt x="812800" y="854777"/>
                      <a:pt x="812800" y="550657"/>
                    </a:cubicBezTo>
                    <a:cubicBezTo>
                      <a:pt x="812800" y="24653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>
                <a:extLst>
                  <a:ext uri="{FF2B5EF4-FFF2-40B4-BE49-F238E27FC236}">
                    <a16:creationId xmlns:a16="http://schemas.microsoft.com/office/drawing/2014/main" id="{FB42D6BF-7D2A-74E8-E29C-E0FF747E0F7E}"/>
                  </a:ext>
                </a:extLst>
              </p:cNvPr>
              <p:cNvSpPr txBox="1"/>
              <p:nvPr/>
            </p:nvSpPr>
            <p:spPr>
              <a:xfrm>
                <a:off x="76200" y="65148"/>
                <a:ext cx="660400" cy="932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0" name="Group 1200">
              <a:extLst>
                <a:ext uri="{FF2B5EF4-FFF2-40B4-BE49-F238E27FC236}">
                  <a16:creationId xmlns:a16="http://schemas.microsoft.com/office/drawing/2014/main" id="{B3155F7F-A1C2-75E4-A062-186084948080}"/>
                </a:ext>
              </a:extLst>
            </p:cNvPr>
            <p:cNvGrpSpPr/>
            <p:nvPr/>
          </p:nvGrpSpPr>
          <p:grpSpPr>
            <a:xfrm rot="-5400000">
              <a:off x="1833801" y="-58318"/>
              <a:ext cx="314109" cy="585645"/>
              <a:chOff x="0" y="0"/>
              <a:chExt cx="995402" cy="1855890"/>
            </a:xfrm>
          </p:grpSpPr>
          <p:sp>
            <p:nvSpPr>
              <p:cNvPr id="1201" name="Freeform 1201">
                <a:extLst>
                  <a:ext uri="{FF2B5EF4-FFF2-40B4-BE49-F238E27FC236}">
                    <a16:creationId xmlns:a16="http://schemas.microsoft.com/office/drawing/2014/main" id="{874C188C-91E9-EC49-D15F-67668AA7C02C}"/>
                  </a:ext>
                </a:extLst>
              </p:cNvPr>
              <p:cNvSpPr/>
              <p:nvPr/>
            </p:nvSpPr>
            <p:spPr>
              <a:xfrm>
                <a:off x="0" y="0"/>
                <a:ext cx="995402" cy="1855890"/>
              </a:xfrm>
              <a:custGeom>
                <a:avLst/>
                <a:gdLst/>
                <a:ahLst/>
                <a:cxnLst/>
                <a:rect l="l" t="t" r="r" b="b"/>
                <a:pathLst>
                  <a:path w="995402" h="1855890">
                    <a:moveTo>
                      <a:pt x="497701" y="0"/>
                    </a:moveTo>
                    <a:cubicBezTo>
                      <a:pt x="222828" y="0"/>
                      <a:pt x="0" y="415455"/>
                      <a:pt x="0" y="927945"/>
                    </a:cubicBezTo>
                    <a:cubicBezTo>
                      <a:pt x="0" y="1440435"/>
                      <a:pt x="222828" y="1855890"/>
                      <a:pt x="497701" y="1855890"/>
                    </a:cubicBezTo>
                    <a:cubicBezTo>
                      <a:pt x="772573" y="1855890"/>
                      <a:pt x="995402" y="1440435"/>
                      <a:pt x="995402" y="927945"/>
                    </a:cubicBezTo>
                    <a:cubicBezTo>
                      <a:pt x="995402" y="415455"/>
                      <a:pt x="772573" y="0"/>
                      <a:pt x="497701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>
                <a:extLst>
                  <a:ext uri="{FF2B5EF4-FFF2-40B4-BE49-F238E27FC236}">
                    <a16:creationId xmlns:a16="http://schemas.microsoft.com/office/drawing/2014/main" id="{49359A80-E623-EAA9-CCFF-6693925E929A}"/>
                  </a:ext>
                </a:extLst>
              </p:cNvPr>
              <p:cNvSpPr txBox="1"/>
              <p:nvPr/>
            </p:nvSpPr>
            <p:spPr>
              <a:xfrm>
                <a:off x="93319" y="135890"/>
                <a:ext cx="808764" cy="1546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3" name="Group 1203">
              <a:extLst>
                <a:ext uri="{FF2B5EF4-FFF2-40B4-BE49-F238E27FC236}">
                  <a16:creationId xmlns:a16="http://schemas.microsoft.com/office/drawing/2014/main" id="{603B9BB8-5E05-3BBC-B21A-730765E53DCC}"/>
                </a:ext>
              </a:extLst>
            </p:cNvPr>
            <p:cNvGrpSpPr/>
            <p:nvPr/>
          </p:nvGrpSpPr>
          <p:grpSpPr>
            <a:xfrm>
              <a:off x="1033212" y="77450"/>
              <a:ext cx="1095096" cy="223065"/>
              <a:chOff x="0" y="0"/>
              <a:chExt cx="298089" cy="60719"/>
            </a:xfrm>
          </p:grpSpPr>
          <p:sp>
            <p:nvSpPr>
              <p:cNvPr id="1204" name="Freeform 1204">
                <a:extLst>
                  <a:ext uri="{FF2B5EF4-FFF2-40B4-BE49-F238E27FC236}">
                    <a16:creationId xmlns:a16="http://schemas.microsoft.com/office/drawing/2014/main" id="{77146903-9324-0481-4E07-AA4A2CF46867}"/>
                  </a:ext>
                </a:extLst>
              </p:cNvPr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>
                <a:extLst>
                  <a:ext uri="{FF2B5EF4-FFF2-40B4-BE49-F238E27FC236}">
                    <a16:creationId xmlns:a16="http://schemas.microsoft.com/office/drawing/2014/main" id="{90EF418D-9F65-089F-EE65-92A33FF78F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6" name="Group 1206">
              <a:extLst>
                <a:ext uri="{FF2B5EF4-FFF2-40B4-BE49-F238E27FC236}">
                  <a16:creationId xmlns:a16="http://schemas.microsoft.com/office/drawing/2014/main" id="{4B50DADA-6EEE-8BCE-BAED-D0BD15C7D5C9}"/>
                </a:ext>
              </a:extLst>
            </p:cNvPr>
            <p:cNvGrpSpPr/>
            <p:nvPr/>
          </p:nvGrpSpPr>
          <p:grpSpPr>
            <a:xfrm rot="-5043886">
              <a:off x="892909" y="57944"/>
              <a:ext cx="349034" cy="257949"/>
              <a:chOff x="0" y="0"/>
              <a:chExt cx="95008" cy="70215"/>
            </a:xfrm>
          </p:grpSpPr>
          <p:sp>
            <p:nvSpPr>
              <p:cNvPr id="1207" name="Freeform 1207">
                <a:extLst>
                  <a:ext uri="{FF2B5EF4-FFF2-40B4-BE49-F238E27FC236}">
                    <a16:creationId xmlns:a16="http://schemas.microsoft.com/office/drawing/2014/main" id="{686EF181-2C60-75EF-A987-C4681FC1D7D1}"/>
                  </a:ext>
                </a:extLst>
              </p:cNvPr>
              <p:cNvSpPr/>
              <p:nvPr/>
            </p:nvSpPr>
            <p:spPr>
              <a:xfrm>
                <a:off x="0" y="0"/>
                <a:ext cx="95008" cy="70215"/>
              </a:xfrm>
              <a:custGeom>
                <a:avLst/>
                <a:gdLst/>
                <a:ahLst/>
                <a:cxnLst/>
                <a:rect l="l" t="t" r="r" b="b"/>
                <a:pathLst>
                  <a:path w="95008" h="70215">
                    <a:moveTo>
                      <a:pt x="35107" y="0"/>
                    </a:moveTo>
                    <a:lnTo>
                      <a:pt x="59901" y="0"/>
                    </a:lnTo>
                    <a:cubicBezTo>
                      <a:pt x="79290" y="0"/>
                      <a:pt x="95008" y="15718"/>
                      <a:pt x="95008" y="35107"/>
                    </a:cubicBezTo>
                    <a:lnTo>
                      <a:pt x="95008" y="35107"/>
                    </a:lnTo>
                    <a:cubicBezTo>
                      <a:pt x="95008" y="44418"/>
                      <a:pt x="91310" y="53348"/>
                      <a:pt x="84726" y="59932"/>
                    </a:cubicBezTo>
                    <a:cubicBezTo>
                      <a:pt x="78142" y="66516"/>
                      <a:pt x="69212" y="70215"/>
                      <a:pt x="59901" y="70215"/>
                    </a:cubicBezTo>
                    <a:lnTo>
                      <a:pt x="35107" y="70215"/>
                    </a:lnTo>
                    <a:cubicBezTo>
                      <a:pt x="15718" y="70215"/>
                      <a:pt x="0" y="54497"/>
                      <a:pt x="0" y="35107"/>
                    </a:cubicBezTo>
                    <a:lnTo>
                      <a:pt x="0" y="35107"/>
                    </a:lnTo>
                    <a:cubicBezTo>
                      <a:pt x="0" y="15718"/>
                      <a:pt x="15718" y="0"/>
                      <a:pt x="35107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>
                <a:extLst>
                  <a:ext uri="{FF2B5EF4-FFF2-40B4-BE49-F238E27FC236}">
                    <a16:creationId xmlns:a16="http://schemas.microsoft.com/office/drawing/2014/main" id="{DBB98870-0A92-6439-30AC-D7F1266B5F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5008" cy="108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9" name="Group 1209">
              <a:extLst>
                <a:ext uri="{FF2B5EF4-FFF2-40B4-BE49-F238E27FC236}">
                  <a16:creationId xmlns:a16="http://schemas.microsoft.com/office/drawing/2014/main" id="{BD263059-EE99-3359-B4FB-56C7FE1B16BF}"/>
                </a:ext>
              </a:extLst>
            </p:cNvPr>
            <p:cNvGrpSpPr/>
            <p:nvPr/>
          </p:nvGrpSpPr>
          <p:grpSpPr>
            <a:xfrm rot="-5043886">
              <a:off x="-35611" y="128805"/>
              <a:ext cx="289487" cy="183185"/>
              <a:chOff x="0" y="0"/>
              <a:chExt cx="78799" cy="49864"/>
            </a:xfrm>
          </p:grpSpPr>
          <p:sp>
            <p:nvSpPr>
              <p:cNvPr id="1210" name="Freeform 1210">
                <a:extLst>
                  <a:ext uri="{FF2B5EF4-FFF2-40B4-BE49-F238E27FC236}">
                    <a16:creationId xmlns:a16="http://schemas.microsoft.com/office/drawing/2014/main" id="{A8E3B3D6-6FDC-7BBB-C4F7-35FE60B83D4A}"/>
                  </a:ext>
                </a:extLst>
              </p:cNvPr>
              <p:cNvSpPr/>
              <p:nvPr/>
            </p:nvSpPr>
            <p:spPr>
              <a:xfrm>
                <a:off x="0" y="0"/>
                <a:ext cx="78799" cy="49864"/>
              </a:xfrm>
              <a:custGeom>
                <a:avLst/>
                <a:gdLst/>
                <a:ahLst/>
                <a:cxnLst/>
                <a:rect l="l" t="t" r="r" b="b"/>
                <a:pathLst>
                  <a:path w="78799" h="49864">
                    <a:moveTo>
                      <a:pt x="24932" y="0"/>
                    </a:moveTo>
                    <a:lnTo>
                      <a:pt x="53868" y="0"/>
                    </a:lnTo>
                    <a:cubicBezTo>
                      <a:pt x="60480" y="0"/>
                      <a:pt x="66821" y="2627"/>
                      <a:pt x="71497" y="7302"/>
                    </a:cubicBezTo>
                    <a:cubicBezTo>
                      <a:pt x="76173" y="11978"/>
                      <a:pt x="78799" y="18319"/>
                      <a:pt x="78799" y="24932"/>
                    </a:cubicBezTo>
                    <a:lnTo>
                      <a:pt x="78799" y="24932"/>
                    </a:lnTo>
                    <a:cubicBezTo>
                      <a:pt x="78799" y="31544"/>
                      <a:pt x="76173" y="37886"/>
                      <a:pt x="71497" y="42561"/>
                    </a:cubicBezTo>
                    <a:cubicBezTo>
                      <a:pt x="66821" y="47237"/>
                      <a:pt x="60480" y="49864"/>
                      <a:pt x="53868" y="49864"/>
                    </a:cubicBezTo>
                    <a:lnTo>
                      <a:pt x="24932" y="49864"/>
                    </a:lnTo>
                    <a:cubicBezTo>
                      <a:pt x="18319" y="49864"/>
                      <a:pt x="11978" y="47237"/>
                      <a:pt x="7302" y="42561"/>
                    </a:cubicBezTo>
                    <a:cubicBezTo>
                      <a:pt x="2627" y="37886"/>
                      <a:pt x="0" y="31544"/>
                      <a:pt x="0" y="24932"/>
                    </a:cubicBezTo>
                    <a:lnTo>
                      <a:pt x="0" y="24932"/>
                    </a:lnTo>
                    <a:cubicBezTo>
                      <a:pt x="0" y="18319"/>
                      <a:pt x="2627" y="11978"/>
                      <a:pt x="7302" y="7302"/>
                    </a:cubicBezTo>
                    <a:cubicBezTo>
                      <a:pt x="11978" y="2627"/>
                      <a:pt x="18319" y="0"/>
                      <a:pt x="24932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>
                <a:extLst>
                  <a:ext uri="{FF2B5EF4-FFF2-40B4-BE49-F238E27FC236}">
                    <a16:creationId xmlns:a16="http://schemas.microsoft.com/office/drawing/2014/main" id="{5FBA3FF6-BFAF-A63A-CDDD-49EF365455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8799" cy="879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2" name="Group 1212">
              <a:extLst>
                <a:ext uri="{FF2B5EF4-FFF2-40B4-BE49-F238E27FC236}">
                  <a16:creationId xmlns:a16="http://schemas.microsoft.com/office/drawing/2014/main" id="{6702F022-8EA6-8693-CC93-1660A99D925D}"/>
                </a:ext>
              </a:extLst>
            </p:cNvPr>
            <p:cNvGrpSpPr/>
            <p:nvPr/>
          </p:nvGrpSpPr>
          <p:grpSpPr>
            <a:xfrm>
              <a:off x="1910525" y="92167"/>
              <a:ext cx="218839" cy="218839"/>
              <a:chOff x="0" y="0"/>
              <a:chExt cx="812800" cy="812800"/>
            </a:xfrm>
          </p:grpSpPr>
          <p:sp>
            <p:nvSpPr>
              <p:cNvPr id="1213" name="Freeform 1213">
                <a:extLst>
                  <a:ext uri="{FF2B5EF4-FFF2-40B4-BE49-F238E27FC236}">
                    <a16:creationId xmlns:a16="http://schemas.microsoft.com/office/drawing/2014/main" id="{5EE126FE-A52B-EB69-1A88-E6EAD580BF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>
                <a:extLst>
                  <a:ext uri="{FF2B5EF4-FFF2-40B4-BE49-F238E27FC236}">
                    <a16:creationId xmlns:a16="http://schemas.microsoft.com/office/drawing/2014/main" id="{5A6B168C-19A4-192C-AF30-048E631B75A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5" name="Group 1215">
              <a:extLst>
                <a:ext uri="{FF2B5EF4-FFF2-40B4-BE49-F238E27FC236}">
                  <a16:creationId xmlns:a16="http://schemas.microsoft.com/office/drawing/2014/main" id="{87C9DD47-E0F0-6C3B-2662-BE02A3611110}"/>
                </a:ext>
              </a:extLst>
            </p:cNvPr>
            <p:cNvGrpSpPr/>
            <p:nvPr/>
          </p:nvGrpSpPr>
          <p:grpSpPr>
            <a:xfrm>
              <a:off x="1964306" y="140306"/>
              <a:ext cx="124547" cy="124547"/>
              <a:chOff x="0" y="0"/>
              <a:chExt cx="812800" cy="812800"/>
            </a:xfrm>
          </p:grpSpPr>
          <p:sp>
            <p:nvSpPr>
              <p:cNvPr id="1216" name="Freeform 1216">
                <a:extLst>
                  <a:ext uri="{FF2B5EF4-FFF2-40B4-BE49-F238E27FC236}">
                    <a16:creationId xmlns:a16="http://schemas.microsoft.com/office/drawing/2014/main" id="{804ED922-8918-39ED-532F-A1B6177591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423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>
                <a:extLst>
                  <a:ext uri="{FF2B5EF4-FFF2-40B4-BE49-F238E27FC236}">
                    <a16:creationId xmlns:a16="http://schemas.microsoft.com/office/drawing/2014/main" id="{9F390374-1C4D-D6BE-ACCB-666F0BC267B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sp>
          <p:nvSpPr>
            <p:cNvPr id="1218" name="AutoShape 1218">
              <a:extLst>
                <a:ext uri="{FF2B5EF4-FFF2-40B4-BE49-F238E27FC236}">
                  <a16:creationId xmlns:a16="http://schemas.microsoft.com/office/drawing/2014/main" id="{3570A2E8-0503-10C7-8B2B-E9D28BBC9249}"/>
                </a:ext>
              </a:extLst>
            </p:cNvPr>
            <p:cNvSpPr/>
            <p:nvPr/>
          </p:nvSpPr>
          <p:spPr>
            <a:xfrm>
              <a:off x="1139715" y="458369"/>
              <a:ext cx="558319" cy="14430"/>
            </a:xfrm>
            <a:prstGeom prst="line">
              <a:avLst/>
            </a:prstGeom>
            <a:ln w="50162" cap="flat">
              <a:solidFill>
                <a:srgbClr val="F0C64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19" name="TextBox 1219">
            <a:extLst>
              <a:ext uri="{FF2B5EF4-FFF2-40B4-BE49-F238E27FC236}">
                <a16:creationId xmlns:a16="http://schemas.microsoft.com/office/drawing/2014/main" id="{0A6D4EF0-9DEF-F4CD-8629-C1600571D73A}"/>
              </a:ext>
            </a:extLst>
          </p:cNvPr>
          <p:cNvSpPr txBox="1"/>
          <p:nvPr/>
        </p:nvSpPr>
        <p:spPr>
          <a:xfrm>
            <a:off x="550930" y="337101"/>
            <a:ext cx="287068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EOG</a:t>
            </a:r>
          </a:p>
        </p:txBody>
      </p:sp>
      <p:sp>
        <p:nvSpPr>
          <p:cNvPr id="1220" name="TextBox 1220">
            <a:extLst>
              <a:ext uri="{FF2B5EF4-FFF2-40B4-BE49-F238E27FC236}">
                <a16:creationId xmlns:a16="http://schemas.microsoft.com/office/drawing/2014/main" id="{C31DCB7F-9791-64E5-2502-14F01BEA6265}"/>
              </a:ext>
            </a:extLst>
          </p:cNvPr>
          <p:cNvSpPr txBox="1"/>
          <p:nvPr/>
        </p:nvSpPr>
        <p:spPr>
          <a:xfrm>
            <a:off x="7774042" y="4792009"/>
            <a:ext cx="2514957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 EOG</a:t>
            </a:r>
          </a:p>
        </p:txBody>
      </p:sp>
      <p:sp>
        <p:nvSpPr>
          <p:cNvPr id="1221" name="TextBox 1221">
            <a:extLst>
              <a:ext uri="{FF2B5EF4-FFF2-40B4-BE49-F238E27FC236}">
                <a16:creationId xmlns:a16="http://schemas.microsoft.com/office/drawing/2014/main" id="{EF9769F2-5AC2-22EA-C498-C25C9E10EF93}"/>
              </a:ext>
            </a:extLst>
          </p:cNvPr>
          <p:cNvSpPr txBox="1"/>
          <p:nvPr/>
        </p:nvSpPr>
        <p:spPr>
          <a:xfrm>
            <a:off x="13068072" y="2891334"/>
            <a:ext cx="2502456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MARANEDD</a:t>
            </a:r>
          </a:p>
        </p:txBody>
      </p:sp>
      <p:sp>
        <p:nvSpPr>
          <p:cNvPr id="1222" name="TextBox 1222">
            <a:extLst>
              <a:ext uri="{FF2B5EF4-FFF2-40B4-BE49-F238E27FC236}">
                <a16:creationId xmlns:a16="http://schemas.microsoft.com/office/drawing/2014/main" id="{B2B9B658-B341-37DC-B6D2-A0092D428E19}"/>
              </a:ext>
            </a:extLst>
          </p:cNvPr>
          <p:cNvSpPr txBox="1"/>
          <p:nvPr/>
        </p:nvSpPr>
        <p:spPr>
          <a:xfrm>
            <a:off x="12695916" y="8228824"/>
            <a:ext cx="908685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ALEFIN</a:t>
            </a:r>
          </a:p>
        </p:txBody>
      </p:sp>
      <p:sp>
        <p:nvSpPr>
          <p:cNvPr id="1223" name="TextBox 1223">
            <a:extLst>
              <a:ext uri="{FF2B5EF4-FFF2-40B4-BE49-F238E27FC236}">
                <a16:creationId xmlns:a16="http://schemas.microsoft.com/office/drawing/2014/main" id="{E9E12842-9CB4-1607-1B06-7A2F0DA6AE59}"/>
              </a:ext>
            </a:extLst>
          </p:cNvPr>
          <p:cNvSpPr txBox="1"/>
          <p:nvPr/>
        </p:nvSpPr>
        <p:spPr>
          <a:xfrm>
            <a:off x="3453727" y="7505412"/>
            <a:ext cx="122062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GLEISIAD </a:t>
            </a:r>
          </a:p>
        </p:txBody>
      </p:sp>
      <p:sp>
        <p:nvSpPr>
          <p:cNvPr id="1224" name="TextBox 1224">
            <a:extLst>
              <a:ext uri="{FF2B5EF4-FFF2-40B4-BE49-F238E27FC236}">
                <a16:creationId xmlns:a16="http://schemas.microsoft.com/office/drawing/2014/main" id="{46AED186-E190-DE54-49AA-397490365604}"/>
              </a:ext>
            </a:extLst>
          </p:cNvPr>
          <p:cNvSpPr txBox="1"/>
          <p:nvPr/>
        </p:nvSpPr>
        <p:spPr>
          <a:xfrm>
            <a:off x="2724588" y="4086847"/>
            <a:ext cx="1949767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EOG CYFLAWN DWF</a:t>
            </a:r>
          </a:p>
        </p:txBody>
      </p:sp>
      <p:sp>
        <p:nvSpPr>
          <p:cNvPr id="1225" name="TextBox 1225">
            <a:extLst>
              <a:ext uri="{FF2B5EF4-FFF2-40B4-BE49-F238E27FC236}">
                <a16:creationId xmlns:a16="http://schemas.microsoft.com/office/drawing/2014/main" id="{D59214A8-B337-B2D8-6821-2CDFA7EC9F26}"/>
              </a:ext>
            </a:extLst>
          </p:cNvPr>
          <p:cNvSpPr txBox="1"/>
          <p:nvPr/>
        </p:nvSpPr>
        <p:spPr>
          <a:xfrm>
            <a:off x="9797029" y="9370322"/>
            <a:ext cx="491971" cy="33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SIL</a:t>
            </a:r>
          </a:p>
        </p:txBody>
      </p:sp>
      <p:sp>
        <p:nvSpPr>
          <p:cNvPr id="1226" name="TextBox 1226">
            <a:extLst>
              <a:ext uri="{FF2B5EF4-FFF2-40B4-BE49-F238E27FC236}">
                <a16:creationId xmlns:a16="http://schemas.microsoft.com/office/drawing/2014/main" id="{C9EB9704-4C8A-C578-BA94-018785646D0D}"/>
              </a:ext>
            </a:extLst>
          </p:cNvPr>
          <p:cNvSpPr txBox="1"/>
          <p:nvPr/>
        </p:nvSpPr>
        <p:spPr>
          <a:xfrm>
            <a:off x="14437350" y="4948565"/>
            <a:ext cx="847606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WYAU</a:t>
            </a:r>
          </a:p>
        </p:txBody>
      </p:sp>
    </p:spTree>
    <p:extLst>
      <p:ext uri="{BB962C8B-B14F-4D97-AF65-F5344CB8AC3E}">
        <p14:creationId xmlns:p14="http://schemas.microsoft.com/office/powerpoint/2010/main" val="24352790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764116" y="244113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550930" y="337101"/>
            <a:ext cx="388572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LIFECYCLES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59231" y="4382143"/>
            <a:ext cx="6169539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5C5E-971D-3F36-BAA4-31A28092E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299953-035B-4564-378F-34C86B2C01C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DC8FCE9-E76C-BE81-F481-D5C74BB4D9E5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81BAFCC-FFD9-7E0E-9FA2-18A922A4D390}"/>
              </a:ext>
            </a:extLst>
          </p:cNvPr>
          <p:cNvSpPr/>
          <p:nvPr/>
        </p:nvSpPr>
        <p:spPr>
          <a:xfrm>
            <a:off x="668051" y="1191964"/>
            <a:ext cx="33523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EB632F3-C88B-A1ED-CB02-F58C3C89FAA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F8CCC13-9EB3-A990-4815-8BB0BEC3482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BA31353-F621-BB15-BC87-441D0E6698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B15B99D0-F9AB-1A49-E779-8DB6A914C3F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3C77E26-4EF0-61CB-E670-475D469FF6C2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FF00E9D6-7B95-6A72-4786-6F6105B768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7A282C39-93C2-DBF4-EE10-55694F12887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DEF635D-E48F-562E-7E8B-3721A3F225F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B2B81A6-8523-B01E-6A12-5B166B3002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FFF9095D-E669-B18F-583B-430FF79B64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435FE2A-96AE-74FA-A8C4-98526C76342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CF131BD-F86D-D100-C101-440ADDA66F8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6BC23E82-1C74-5BA0-3814-794A7EF8451C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DCC45EB-3FF5-D6F0-942C-B0158C3A6453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88D9798-FB43-30C8-CB6D-717CB4F826D5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4E32B56-D5A9-56ED-34D8-DB1D8694CFFE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7FFC8111-9511-A89E-4E11-D592D364B110}"/>
              </a:ext>
            </a:extLst>
          </p:cNvPr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A0BF6417-5E74-3E78-0A66-0F17F8C790F5}"/>
              </a:ext>
            </a:extLst>
          </p:cNvPr>
          <p:cNvSpPr txBox="1"/>
          <p:nvPr/>
        </p:nvSpPr>
        <p:spPr>
          <a:xfrm>
            <a:off x="3062184" y="2780737"/>
            <a:ext cx="540503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LLYGODEN Y DŴR</a:t>
            </a:r>
          </a:p>
        </p:txBody>
      </p:sp>
    </p:spTree>
    <p:extLst>
      <p:ext uri="{BB962C8B-B14F-4D97-AF65-F5344CB8AC3E}">
        <p14:creationId xmlns:p14="http://schemas.microsoft.com/office/powerpoint/2010/main" val="19926873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895FD-D0EE-97E8-FA97-29A1F040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443ACA-867C-5060-FF10-0C97FDFF212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6C6DF7-DDF4-B0ED-760B-8399F1DECB3B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3647022-BEE9-2666-2BCD-9B460331B19E}"/>
              </a:ext>
            </a:extLst>
          </p:cNvPr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8E979D6-CA06-64D0-7893-C9D0DBACCA4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9987095-B077-A843-715E-150E9AD4950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52874014-8F76-2D28-BE8D-AE97B1C542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940526E7-4053-DFD5-981A-F9A8E198771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7DFF1DE-1006-46F1-5E06-2C768B31F3F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AD23308-EE4F-755A-51C4-AC4252994A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5EE8762C-3838-F4B3-EB84-1CED2FF912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6A40A2E8-849E-E191-1EF1-03A43430BDD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70643B4-110C-214F-DF9C-37557B7B86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0131B9A2-5428-2C33-F33A-A0C5F59EDAA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6BE9BD0-0131-B35D-937D-F47CD8E6318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2C4D3C6-F172-2C1E-2802-AE0879B8E51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EB50098-A158-FF3D-E884-7719CDC84EA1}"/>
              </a:ext>
            </a:extLst>
          </p:cNvPr>
          <p:cNvSpPr/>
          <p:nvPr/>
        </p:nvSpPr>
        <p:spPr>
          <a:xfrm>
            <a:off x="6764116" y="244113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87D93544-61DE-1C2E-3EDF-C5359DDFC7E9}"/>
              </a:ext>
            </a:extLst>
          </p:cNvPr>
          <p:cNvSpPr txBox="1"/>
          <p:nvPr/>
        </p:nvSpPr>
        <p:spPr>
          <a:xfrm>
            <a:off x="550930" y="337101"/>
            <a:ext cx="4706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1E923E4-3057-57DE-9D5B-9541760BADF3}"/>
              </a:ext>
            </a:extLst>
          </p:cNvPr>
          <p:cNvSpPr txBox="1"/>
          <p:nvPr/>
        </p:nvSpPr>
        <p:spPr>
          <a:xfrm>
            <a:off x="7373014" y="3958857"/>
            <a:ext cx="3828386" cy="172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23F879B-ACCF-9BF8-646D-4D3DEAAC7F6B}"/>
              </a:ext>
            </a:extLst>
          </p:cNvPr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  <p:extLst>
      <p:ext uri="{BB962C8B-B14F-4D97-AF65-F5344CB8AC3E}">
        <p14:creationId xmlns:p14="http://schemas.microsoft.com/office/powerpoint/2010/main" val="26215080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4600" y="0"/>
            <a:ext cx="13258800" cy="9092189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50930" y="337101"/>
            <a:ext cx="287068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41945" y="5095875"/>
            <a:ext cx="2404110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MAYFLY LIFE CYCLE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93352" y="6876554"/>
            <a:ext cx="672584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EGGS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67161" y="8742877"/>
            <a:ext cx="927497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NYMPH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73392" y="6209674"/>
            <a:ext cx="1197173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EMERGER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581289" y="1334657"/>
            <a:ext cx="1969294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ADULT SPINNER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53183" y="1966839"/>
            <a:ext cx="1440418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ADULT DUN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B7EA1-8A2B-569A-1BB5-5DE254B6F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6B0362-C30F-AD17-37E3-5D4B8CA4E372}"/>
              </a:ext>
            </a:extLst>
          </p:cNvPr>
          <p:cNvSpPr/>
          <p:nvPr/>
        </p:nvSpPr>
        <p:spPr>
          <a:xfrm>
            <a:off x="2514600" y="0"/>
            <a:ext cx="13258800" cy="9092189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A908F4DE-FE5C-4E24-E96E-DBC55499B769}"/>
              </a:ext>
            </a:extLst>
          </p:cNvPr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B29BA97-115E-47D3-53AB-D0D9F3AFA9E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B901411-6E49-77A1-8EA9-6EAF3C8CBD1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6A0ACD59-290D-FF58-71F2-12827F282A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1C3E99EC-AEE5-2099-2220-6E21D83164E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9C492D8-71DF-091D-DE46-8A542617DF8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05B7DA8E-F6AF-D17D-B7DF-7D326E8A1D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B06E9C4C-A19B-72CA-1199-32C6F518C24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C7F94300-5C88-CF49-0568-C027FFD90F8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3DD5D09-EFF7-2F3B-FCFC-296614D834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43A8F8E9-5DA1-9D5D-55DB-2FAAFEE0505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7AAAB05-448A-58C9-E1B2-CE7B11CC767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5B69FCD2-1A70-8DC1-DF42-EE1A7D0EF50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A2515B8E-18A5-CD97-7384-93AA6FEEA543}"/>
              </a:ext>
            </a:extLst>
          </p:cNvPr>
          <p:cNvSpPr txBox="1"/>
          <p:nvPr/>
        </p:nvSpPr>
        <p:spPr>
          <a:xfrm>
            <a:off x="550930" y="337101"/>
            <a:ext cx="56212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C142B81-6FE2-96DF-D725-EB65F0539FA3}"/>
              </a:ext>
            </a:extLst>
          </p:cNvPr>
          <p:cNvSpPr txBox="1"/>
          <p:nvPr/>
        </p:nvSpPr>
        <p:spPr>
          <a:xfrm>
            <a:off x="7941945" y="5095875"/>
            <a:ext cx="2404110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 GWYBEDYN MAI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6D12685-B921-BA7F-B2D0-8E1D642F9156}"/>
              </a:ext>
            </a:extLst>
          </p:cNvPr>
          <p:cNvSpPr txBox="1"/>
          <p:nvPr/>
        </p:nvSpPr>
        <p:spPr>
          <a:xfrm>
            <a:off x="12893352" y="6876554"/>
            <a:ext cx="89884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WYAU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7F43EF4-288A-F659-8A54-AD94FB0D487B}"/>
              </a:ext>
            </a:extLst>
          </p:cNvPr>
          <p:cNvSpPr txBox="1"/>
          <p:nvPr/>
        </p:nvSpPr>
        <p:spPr>
          <a:xfrm>
            <a:off x="9567161" y="8742877"/>
            <a:ext cx="927497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NYMFF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069C4D4-CA44-8B94-062F-B3331E6CEA58}"/>
              </a:ext>
            </a:extLst>
          </p:cNvPr>
          <p:cNvSpPr txBox="1"/>
          <p:nvPr/>
        </p:nvSpPr>
        <p:spPr>
          <a:xfrm>
            <a:off x="2753184" y="6209674"/>
            <a:ext cx="1917382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AMGYLCHWR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2B205132-62F6-2A5D-D78B-83276C3D1941}"/>
              </a:ext>
            </a:extLst>
          </p:cNvPr>
          <p:cNvSpPr txBox="1"/>
          <p:nvPr/>
        </p:nvSpPr>
        <p:spPr>
          <a:xfrm>
            <a:off x="12581289" y="1334657"/>
            <a:ext cx="1969294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TROELLWR CYFLAWNDWF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ED69467-B765-9E28-52FD-03EB5A05236B}"/>
              </a:ext>
            </a:extLst>
          </p:cNvPr>
          <p:cNvSpPr txBox="1"/>
          <p:nvPr/>
        </p:nvSpPr>
        <p:spPr>
          <a:xfrm>
            <a:off x="2014464" y="1966839"/>
            <a:ext cx="2179137" cy="689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DUN CYFLAWNDWF</a:t>
            </a:r>
          </a:p>
        </p:txBody>
      </p:sp>
    </p:spTree>
    <p:extLst>
      <p:ext uri="{BB962C8B-B14F-4D97-AF65-F5344CB8AC3E}">
        <p14:creationId xmlns:p14="http://schemas.microsoft.com/office/powerpoint/2010/main" val="491361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44886" y="293188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4" y="0"/>
                </a:lnTo>
                <a:lnTo>
                  <a:pt x="4843114" y="3335694"/>
                </a:lnTo>
                <a:lnTo>
                  <a:pt x="0" y="3335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423382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flipH="1" flipV="1">
            <a:off x="5862772" y="4285378"/>
            <a:ext cx="5918085" cy="1716245"/>
          </a:xfrm>
          <a:custGeom>
            <a:avLst/>
            <a:gdLst/>
            <a:ahLst/>
            <a:cxnLst/>
            <a:rect l="l" t="t" r="r" b="b"/>
            <a:pathLst>
              <a:path w="5918085" h="1716245">
                <a:moveTo>
                  <a:pt x="5918085" y="1716244"/>
                </a:moveTo>
                <a:lnTo>
                  <a:pt x="0" y="1716244"/>
                </a:lnTo>
                <a:lnTo>
                  <a:pt x="0" y="0"/>
                </a:lnTo>
                <a:lnTo>
                  <a:pt x="5918085" y="0"/>
                </a:lnTo>
                <a:lnTo>
                  <a:pt x="5918085" y="1716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550930" y="337101"/>
            <a:ext cx="435094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 CHAINS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77715" y="3832500"/>
            <a:ext cx="4532569" cy="2622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HOW MANY CAN YOU MAKE?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29061" y="8864410"/>
            <a:ext cx="41589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10-minute task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E8F81-4510-D124-68EA-3117E19A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C83F59-C6C0-2F57-C5B5-FE9C96616992}"/>
              </a:ext>
            </a:extLst>
          </p:cNvPr>
          <p:cNvSpPr/>
          <p:nvPr/>
        </p:nvSpPr>
        <p:spPr>
          <a:xfrm>
            <a:off x="13444886" y="293188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4" y="0"/>
                </a:lnTo>
                <a:lnTo>
                  <a:pt x="4843114" y="3335694"/>
                </a:lnTo>
                <a:lnTo>
                  <a:pt x="0" y="3335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79DF8A-A5DD-E744-598C-7DFAA0F5AF4A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9515B11D-8144-0F23-8525-CF8385600403}"/>
              </a:ext>
            </a:extLst>
          </p:cNvPr>
          <p:cNvSpPr/>
          <p:nvPr/>
        </p:nvSpPr>
        <p:spPr>
          <a:xfrm>
            <a:off x="668051" y="1191964"/>
            <a:ext cx="423382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C7F5AF4-3574-BBC0-72F5-5F4D23531BE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84D4FDB7-1D2C-CB4B-1BEF-E6A2CB8B0D6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69EE7F8-9BB8-5F8C-D110-B5C91A944C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EEF5508-E5E9-6D08-700C-7542285917C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8B7939AF-CABF-D893-5D84-75030A57E9F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B3D973B-7C16-8150-A85A-D3194EEBF7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D5DE9AD7-78C2-FA2F-11B1-8C9990E5177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0D2EE63C-6C07-95C4-1123-E545DD650AC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9E494E6-7AC2-9191-8B10-5FE30939D8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D6C3E1F5-91BB-D939-EDFE-A585BB45D0D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183979C-EE14-1DB3-9B25-86C580248A7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92033B2-4798-61E0-9603-2ABC755A1E8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298888F7-BBD6-41C6-7F3E-7714209B30AD}"/>
              </a:ext>
            </a:extLst>
          </p:cNvPr>
          <p:cNvSpPr/>
          <p:nvPr/>
        </p:nvSpPr>
        <p:spPr>
          <a:xfrm flipH="1" flipV="1">
            <a:off x="5862772" y="4285378"/>
            <a:ext cx="5918085" cy="1716245"/>
          </a:xfrm>
          <a:custGeom>
            <a:avLst/>
            <a:gdLst/>
            <a:ahLst/>
            <a:cxnLst/>
            <a:rect l="l" t="t" r="r" b="b"/>
            <a:pathLst>
              <a:path w="5918085" h="1716245">
                <a:moveTo>
                  <a:pt x="5918085" y="1716244"/>
                </a:moveTo>
                <a:lnTo>
                  <a:pt x="0" y="1716244"/>
                </a:lnTo>
                <a:lnTo>
                  <a:pt x="0" y="0"/>
                </a:lnTo>
                <a:lnTo>
                  <a:pt x="5918085" y="0"/>
                </a:lnTo>
                <a:lnTo>
                  <a:pt x="5918085" y="1716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90D7D29-6ECA-C5D5-1489-9371E760823A}"/>
              </a:ext>
            </a:extLst>
          </p:cNvPr>
          <p:cNvSpPr txBox="1"/>
          <p:nvPr/>
        </p:nvSpPr>
        <p:spPr>
          <a:xfrm>
            <a:off x="550930" y="337101"/>
            <a:ext cx="5087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CADWYN FWYD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420CC83F-2666-7166-E36B-85DF97B83DB6}"/>
              </a:ext>
            </a:extLst>
          </p:cNvPr>
          <p:cNvSpPr txBox="1"/>
          <p:nvPr/>
        </p:nvSpPr>
        <p:spPr>
          <a:xfrm>
            <a:off x="6877715" y="3832500"/>
            <a:ext cx="4532569" cy="2622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FAINT GALLWCH CHI EI WNEUD?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1F330EA-FB38-0D2D-D56D-E08C118A2F6F}"/>
              </a:ext>
            </a:extLst>
          </p:cNvPr>
          <p:cNvSpPr txBox="1"/>
          <p:nvPr/>
        </p:nvSpPr>
        <p:spPr>
          <a:xfrm>
            <a:off x="13629061" y="8864410"/>
            <a:ext cx="41589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10-minute task</a:t>
            </a:r>
          </a:p>
        </p:txBody>
      </p:sp>
    </p:spTree>
    <p:extLst>
      <p:ext uri="{BB962C8B-B14F-4D97-AF65-F5344CB8AC3E}">
        <p14:creationId xmlns:p14="http://schemas.microsoft.com/office/powerpoint/2010/main" val="32225632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698286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550930" y="337101"/>
            <a:ext cx="709998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 CHAIN EXAMPLE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4C15B-DBFA-C7D3-43D6-DE463EDF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14B5D492-8F0F-16C9-1E62-F42F27CBA56E}"/>
              </a:ext>
            </a:extLst>
          </p:cNvPr>
          <p:cNvSpPr/>
          <p:nvPr/>
        </p:nvSpPr>
        <p:spPr>
          <a:xfrm>
            <a:off x="668051" y="1191964"/>
            <a:ext cx="698286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F8853EB-1FC6-0FA7-4677-0621F52B5C0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83C67BB-C01E-40A7-7EA5-CDD27DE00DC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649A2F27-DC72-63EB-6EF3-EFD8D34FC3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864703D-BC15-DC44-2CF2-403E5E1EEB2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6CB5CE53-1CF5-3C81-EF20-95679F89A3F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28D475A-4669-B4D8-386A-CB2052FE2C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7914806-194A-9611-5BF1-9E13BBE13A6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465DCAC8-F3C3-B854-B8FD-36C7D2159BD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4AA9979F-A514-7504-FFF9-0A90F55C76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CE256161-2C4E-FC47-BE14-53654EA2791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23CE095-174C-EF27-2BED-128A9D55FFC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CFC3D8C0-A181-2013-9002-4DBB7B04032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1DE68B30-3FBC-95C9-F698-154ACB53384B}"/>
              </a:ext>
            </a:extLst>
          </p:cNvPr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D617387B-3925-8D9B-68A9-EAB25CD45F44}"/>
              </a:ext>
            </a:extLst>
          </p:cNvPr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9E7B2F37-B3D2-6169-6070-07EA2984DACF}"/>
              </a:ext>
            </a:extLst>
          </p:cNvPr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4D4DC34-458E-93C2-FB46-C769C19A0AA0}"/>
              </a:ext>
            </a:extLst>
          </p:cNvPr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94C7F3F-287F-5B1F-00D6-9E606B0716EB}"/>
              </a:ext>
            </a:extLst>
          </p:cNvPr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C35716F1-D882-82C6-EF9A-5AE9C8DFB6C9}"/>
              </a:ext>
            </a:extLst>
          </p:cNvPr>
          <p:cNvSpPr txBox="1"/>
          <p:nvPr/>
        </p:nvSpPr>
        <p:spPr>
          <a:xfrm>
            <a:off x="550930" y="337101"/>
            <a:ext cx="9659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ENGHRAIFFT O GADWYN FWYD</a:t>
            </a: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E252E77-1F95-C551-67E3-1096988B8473}"/>
              </a:ext>
            </a:extLst>
          </p:cNvPr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3481C33-72C8-CC2F-2244-CA97484FCCE6}"/>
              </a:ext>
            </a:extLst>
          </p:cNvPr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452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0DE1-4E59-8B88-6217-C81FFEF97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A74A57AA-C321-E7C7-A1C7-962AB3D72973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75CA878-E4C2-5B6B-77BE-730B853B7A7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5D15F2B-BFE3-EC35-1EC3-C6790BA1CAA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AA32527-FA30-3123-7213-49C1EC4BEA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8DA8D193-712F-F701-39B7-2874B1316B8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F92724D-F5AF-58E8-E067-014251445C5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33CEDB8-3E48-C359-3BB3-51AF87921D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82EA7A67-A7A1-00E8-5162-41BC6841BD9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84FDE5E9-7AF3-F2E2-E538-824A7A5F1FA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6182A8A2-AA0C-F49E-9D2E-CEFF59B831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218B1BE-F3EB-6156-6FF7-F3A20FD6CE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856B0CF-77B8-9885-9D8C-D0EF0674220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19A6D08-A45D-E32A-E1E9-97295E78131B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E7908A0-5634-1648-6C18-882C588D6ED0}"/>
              </a:ext>
            </a:extLst>
          </p:cNvPr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CF86D10-05F5-EB6D-0C14-925D7CE09896}"/>
              </a:ext>
            </a:extLst>
          </p:cNvPr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DF301AC-759D-1E41-CCBF-5289DD89841E}"/>
              </a:ext>
            </a:extLst>
          </p:cNvPr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AA0CA72-7B8E-8531-0046-9DA284514AC6}"/>
              </a:ext>
            </a:extLst>
          </p:cNvPr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08CA2EF-E8CF-73D9-2E93-805CDF3DE915}"/>
              </a:ext>
            </a:extLst>
          </p:cNvPr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3A297D7-B8E8-2952-8FBD-4F5C3E54E685}"/>
              </a:ext>
            </a:extLst>
          </p:cNvPr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FA0E0C2-AF70-224C-71C5-A2DF6A5F644F}"/>
              </a:ext>
            </a:extLst>
          </p:cNvPr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3462EBB-4C6E-10E8-75E2-98B41A8C614C}"/>
              </a:ext>
            </a:extLst>
          </p:cNvPr>
          <p:cNvSpPr/>
          <p:nvPr/>
        </p:nvSpPr>
        <p:spPr>
          <a:xfrm>
            <a:off x="10403884" y="7761488"/>
            <a:ext cx="1521632" cy="1799535"/>
          </a:xfrm>
          <a:custGeom>
            <a:avLst/>
            <a:gdLst/>
            <a:ahLst/>
            <a:cxnLst/>
            <a:rect l="l" t="t" r="r" b="b"/>
            <a:pathLst>
              <a:path w="1521632" h="1799535">
                <a:moveTo>
                  <a:pt x="0" y="0"/>
                </a:moveTo>
                <a:lnTo>
                  <a:pt x="1521632" y="0"/>
                </a:lnTo>
                <a:lnTo>
                  <a:pt x="1521632" y="1799534"/>
                </a:lnTo>
                <a:lnTo>
                  <a:pt x="0" y="179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73FA6B3-DB39-3349-F647-22FD4AAC4C18}"/>
              </a:ext>
            </a:extLst>
          </p:cNvPr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E23B356D-CCEA-CC96-2AE5-5B9E696C5B52}"/>
              </a:ext>
            </a:extLst>
          </p:cNvPr>
          <p:cNvSpPr txBox="1"/>
          <p:nvPr/>
        </p:nvSpPr>
        <p:spPr>
          <a:xfrm>
            <a:off x="550930" y="337101"/>
            <a:ext cx="709998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 CHAIN EXAMPLE</a:t>
            </a:r>
          </a:p>
        </p:txBody>
      </p:sp>
    </p:spTree>
    <p:extLst>
      <p:ext uri="{BB962C8B-B14F-4D97-AF65-F5344CB8AC3E}">
        <p14:creationId xmlns:p14="http://schemas.microsoft.com/office/powerpoint/2010/main" val="1698401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6DF2-17C4-7EF5-C242-9770AB32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C61D9F80-CB16-5308-9020-443B33CFBA5F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72AED05-FAC6-19E7-667C-35543796EC3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FD04BD29-2E66-4575-C0F7-933879AF297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B119A52-AEC6-F842-8B29-8E38667A30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1F86D62-EA4A-9855-AF6B-C6E2C4FEFB9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F703E91-C79D-A8BE-2B5A-F998015D377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E2AFF4A9-9E04-7699-BAD2-E0DD4307DA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433E665-64D7-816E-911C-7F103C3F6A3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1E8B487-01A8-BBC9-802C-4748E16B760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ED2F2D6-E919-50B7-3A47-526827FA8B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BFC9728-0DF9-A44C-5120-2A64751467B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CE1B297-9EAE-74D3-909F-B4248E667D7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00A7144-6032-1A63-C173-0E7C1686C68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4EE9272-3010-E5D1-D85E-397F235C78F1}"/>
              </a:ext>
            </a:extLst>
          </p:cNvPr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E6399B0-54E0-BD53-32C1-5BF96229D072}"/>
              </a:ext>
            </a:extLst>
          </p:cNvPr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B5D1711-2E43-9B8F-E844-0983E551BB70}"/>
              </a:ext>
            </a:extLst>
          </p:cNvPr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43B75E77-CAA1-177B-FB2F-1F18A372682B}"/>
              </a:ext>
            </a:extLst>
          </p:cNvPr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9473E9F-323E-6806-C8EB-865510E74D76}"/>
              </a:ext>
            </a:extLst>
          </p:cNvPr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14C3571-55AE-E083-3690-A2D5939085FD}"/>
              </a:ext>
            </a:extLst>
          </p:cNvPr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267FC363-FF31-A977-2DD2-73AF3144D1DD}"/>
              </a:ext>
            </a:extLst>
          </p:cNvPr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B40AE6F-B9EE-7E2F-A982-31F1A0684069}"/>
              </a:ext>
            </a:extLst>
          </p:cNvPr>
          <p:cNvSpPr/>
          <p:nvPr/>
        </p:nvSpPr>
        <p:spPr>
          <a:xfrm>
            <a:off x="10403884" y="7761488"/>
            <a:ext cx="1521632" cy="1799535"/>
          </a:xfrm>
          <a:custGeom>
            <a:avLst/>
            <a:gdLst/>
            <a:ahLst/>
            <a:cxnLst/>
            <a:rect l="l" t="t" r="r" b="b"/>
            <a:pathLst>
              <a:path w="1521632" h="1799535">
                <a:moveTo>
                  <a:pt x="0" y="0"/>
                </a:moveTo>
                <a:lnTo>
                  <a:pt x="1521632" y="0"/>
                </a:lnTo>
                <a:lnTo>
                  <a:pt x="1521632" y="1799534"/>
                </a:lnTo>
                <a:lnTo>
                  <a:pt x="0" y="179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18820772-F4B4-B8CD-E4C7-252053EC319B}"/>
              </a:ext>
            </a:extLst>
          </p:cNvPr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5461A404-4604-E84C-33E6-63EF6CB4D316}"/>
              </a:ext>
            </a:extLst>
          </p:cNvPr>
          <p:cNvSpPr txBox="1"/>
          <p:nvPr/>
        </p:nvSpPr>
        <p:spPr>
          <a:xfrm>
            <a:off x="550930" y="337101"/>
            <a:ext cx="10040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ENGHRAIFFT O GADWYN FWYD</a:t>
            </a:r>
          </a:p>
        </p:txBody>
      </p:sp>
    </p:spTree>
    <p:extLst>
      <p:ext uri="{BB962C8B-B14F-4D97-AF65-F5344CB8AC3E}">
        <p14:creationId xmlns:p14="http://schemas.microsoft.com/office/powerpoint/2010/main" val="36157575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4133085" y="1384737"/>
            <a:ext cx="2844600" cy="1895134"/>
          </a:xfrm>
          <a:custGeom>
            <a:avLst/>
            <a:gdLst/>
            <a:ahLst/>
            <a:cxnLst/>
            <a:rect l="l" t="t" r="r" b="b"/>
            <a:pathLst>
              <a:path w="2844600" h="1895134">
                <a:moveTo>
                  <a:pt x="0" y="0"/>
                </a:moveTo>
                <a:lnTo>
                  <a:pt x="2844600" y="0"/>
                </a:lnTo>
                <a:lnTo>
                  <a:pt x="2844600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999033" y="3389934"/>
            <a:ext cx="2914620" cy="1934037"/>
          </a:xfrm>
          <a:custGeom>
            <a:avLst/>
            <a:gdLst/>
            <a:ahLst/>
            <a:cxnLst/>
            <a:rect l="l" t="t" r="r" b="b"/>
            <a:pathLst>
              <a:path w="2914620" h="1934037">
                <a:moveTo>
                  <a:pt x="0" y="0"/>
                </a:moveTo>
                <a:lnTo>
                  <a:pt x="2914619" y="0"/>
                </a:lnTo>
                <a:lnTo>
                  <a:pt x="2914619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7832983" y="3418516"/>
            <a:ext cx="2859971" cy="1905456"/>
          </a:xfrm>
          <a:custGeom>
            <a:avLst/>
            <a:gdLst/>
            <a:ahLst/>
            <a:cxnLst/>
            <a:rect l="l" t="t" r="r" b="b"/>
            <a:pathLst>
              <a:path w="2859971" h="1905456">
                <a:moveTo>
                  <a:pt x="0" y="0"/>
                </a:moveTo>
                <a:lnTo>
                  <a:pt x="2859972" y="0"/>
                </a:lnTo>
                <a:lnTo>
                  <a:pt x="2859972" y="1905456"/>
                </a:lnTo>
                <a:lnTo>
                  <a:pt x="0" y="19054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1073955" y="3456583"/>
            <a:ext cx="2690552" cy="1867389"/>
          </a:xfrm>
          <a:custGeom>
            <a:avLst/>
            <a:gdLst/>
            <a:ahLst/>
            <a:cxnLst/>
            <a:rect l="l" t="t" r="r" b="b"/>
            <a:pathLst>
              <a:path w="2690552" h="1867389">
                <a:moveTo>
                  <a:pt x="0" y="0"/>
                </a:moveTo>
                <a:lnTo>
                  <a:pt x="2690551" y="0"/>
                </a:lnTo>
                <a:lnTo>
                  <a:pt x="2690551" y="1867389"/>
                </a:lnTo>
                <a:lnTo>
                  <a:pt x="0" y="186738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113591" y="5633505"/>
            <a:ext cx="2800062" cy="1934037"/>
          </a:xfrm>
          <a:custGeom>
            <a:avLst/>
            <a:gdLst/>
            <a:ahLst/>
            <a:cxnLst/>
            <a:rect l="l" t="t" r="r" b="b"/>
            <a:pathLst>
              <a:path w="2800062" h="1934037">
                <a:moveTo>
                  <a:pt x="0" y="0"/>
                </a:moveTo>
                <a:lnTo>
                  <a:pt x="2800061" y="0"/>
                </a:lnTo>
                <a:lnTo>
                  <a:pt x="2800061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073955" y="1418235"/>
            <a:ext cx="2690552" cy="1843584"/>
          </a:xfrm>
          <a:custGeom>
            <a:avLst/>
            <a:gdLst/>
            <a:ahLst/>
            <a:cxnLst/>
            <a:rect l="l" t="t" r="r" b="b"/>
            <a:pathLst>
              <a:path w="2690552" h="1843584">
                <a:moveTo>
                  <a:pt x="0" y="0"/>
                </a:moveTo>
                <a:lnTo>
                  <a:pt x="2690551" y="0"/>
                </a:lnTo>
                <a:lnTo>
                  <a:pt x="2690551" y="1843585"/>
                </a:lnTo>
                <a:lnTo>
                  <a:pt x="0" y="184358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4310856" y="5633505"/>
            <a:ext cx="3182948" cy="1960653"/>
          </a:xfrm>
          <a:custGeom>
            <a:avLst/>
            <a:gdLst/>
            <a:ahLst/>
            <a:cxnLst/>
            <a:rect l="l" t="t" r="r" b="b"/>
            <a:pathLst>
              <a:path w="3182948" h="1960653">
                <a:moveTo>
                  <a:pt x="0" y="0"/>
                </a:moveTo>
                <a:lnTo>
                  <a:pt x="3182948" y="0"/>
                </a:lnTo>
                <a:lnTo>
                  <a:pt x="3182948" y="1960654"/>
                </a:lnTo>
                <a:lnTo>
                  <a:pt x="0" y="1960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4337621" y="3459815"/>
            <a:ext cx="3211973" cy="1954615"/>
          </a:xfrm>
          <a:custGeom>
            <a:avLst/>
            <a:gdLst/>
            <a:ahLst/>
            <a:cxnLst/>
            <a:rect l="l" t="t" r="r" b="b"/>
            <a:pathLst>
              <a:path w="3211973" h="1954615">
                <a:moveTo>
                  <a:pt x="0" y="0"/>
                </a:moveTo>
                <a:lnTo>
                  <a:pt x="3211973" y="0"/>
                </a:lnTo>
                <a:lnTo>
                  <a:pt x="3211973" y="1954615"/>
                </a:lnTo>
                <a:lnTo>
                  <a:pt x="0" y="1954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 flipH="1">
            <a:off x="3467985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550930" y="337101"/>
            <a:ext cx="73325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RIVER ECOSYSTEM</a:t>
            </a:r>
          </a:p>
        </p:txBody>
      </p:sp>
      <p:sp>
        <p:nvSpPr>
          <p:cNvPr id="34" name="Freeform 34"/>
          <p:cNvSpPr/>
          <p:nvPr/>
        </p:nvSpPr>
        <p:spPr>
          <a:xfrm flipH="1">
            <a:off x="7118197" y="4132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flipH="1">
            <a:off x="10359169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 rot="-2364609" flipH="1">
            <a:off x="3469390" y="523605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rot="2408296" flipH="1">
            <a:off x="3472680" y="523117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flipH="1">
            <a:off x="3480398" y="63556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7832983" y="5633505"/>
            <a:ext cx="2859971" cy="2003106"/>
          </a:xfrm>
          <a:custGeom>
            <a:avLst/>
            <a:gdLst/>
            <a:ahLst/>
            <a:cxnLst/>
            <a:rect l="l" t="t" r="r" b="b"/>
            <a:pathLst>
              <a:path w="2859971" h="2003106">
                <a:moveTo>
                  <a:pt x="0" y="0"/>
                </a:moveTo>
                <a:lnTo>
                  <a:pt x="2859972" y="0"/>
                </a:lnTo>
                <a:lnTo>
                  <a:pt x="285997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rot="-2488161" flipH="1">
            <a:off x="10189997" y="522252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flipH="1">
            <a:off x="6931650" y="634230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>
            <a:off x="7857624" y="1418235"/>
            <a:ext cx="2835331" cy="1828137"/>
          </a:xfrm>
          <a:custGeom>
            <a:avLst/>
            <a:gdLst/>
            <a:ahLst/>
            <a:cxnLst/>
            <a:rect l="l" t="t" r="r" b="b"/>
            <a:pathLst>
              <a:path w="2835331" h="1828137">
                <a:moveTo>
                  <a:pt x="0" y="0"/>
                </a:moveTo>
                <a:lnTo>
                  <a:pt x="2835331" y="0"/>
                </a:lnTo>
                <a:lnTo>
                  <a:pt x="2835331" y="1828138"/>
                </a:lnTo>
                <a:lnTo>
                  <a:pt x="0" y="182813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/>
          <p:cNvSpPr/>
          <p:nvPr/>
        </p:nvSpPr>
        <p:spPr>
          <a:xfrm rot="5400000" flipH="1">
            <a:off x="8547721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/>
          <p:cNvSpPr/>
          <p:nvPr/>
        </p:nvSpPr>
        <p:spPr>
          <a:xfrm>
            <a:off x="11073944" y="5633505"/>
            <a:ext cx="2690562" cy="2003106"/>
          </a:xfrm>
          <a:custGeom>
            <a:avLst/>
            <a:gdLst/>
            <a:ahLst/>
            <a:cxnLst/>
            <a:rect l="l" t="t" r="r" b="b"/>
            <a:pathLst>
              <a:path w="2690562" h="2003106">
                <a:moveTo>
                  <a:pt x="0" y="0"/>
                </a:moveTo>
                <a:lnTo>
                  <a:pt x="2690562" y="0"/>
                </a:lnTo>
                <a:lnTo>
                  <a:pt x="269056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45"/>
          <p:cNvSpPr/>
          <p:nvPr/>
        </p:nvSpPr>
        <p:spPr>
          <a:xfrm rot="-8344610" flipH="1">
            <a:off x="10187361" y="52190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/>
          <p:cNvSpPr/>
          <p:nvPr/>
        </p:nvSpPr>
        <p:spPr>
          <a:xfrm>
            <a:off x="4310856" y="7808061"/>
            <a:ext cx="3182948" cy="2128596"/>
          </a:xfrm>
          <a:custGeom>
            <a:avLst/>
            <a:gdLst/>
            <a:ahLst/>
            <a:cxnLst/>
            <a:rect l="l" t="t" r="r" b="b"/>
            <a:pathLst>
              <a:path w="3182948" h="2128596">
                <a:moveTo>
                  <a:pt x="0" y="0"/>
                </a:moveTo>
                <a:lnTo>
                  <a:pt x="3182948" y="0"/>
                </a:lnTo>
                <a:lnTo>
                  <a:pt x="3182948" y="2128597"/>
                </a:lnTo>
                <a:lnTo>
                  <a:pt x="0" y="212859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/>
          <p:cNvSpPr/>
          <p:nvPr/>
        </p:nvSpPr>
        <p:spPr>
          <a:xfrm rot="2312161" flipH="1">
            <a:off x="3467985" y="747067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 rot="-5400000" flipH="1">
            <a:off x="5114864" y="734000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 rot="-2422922" flipH="1">
            <a:off x="6934660" y="74831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 rot="5400000" flipH="1">
            <a:off x="11704439" y="279659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4337621" y="1418235"/>
            <a:ext cx="3083363" cy="1866931"/>
          </a:xfrm>
          <a:custGeom>
            <a:avLst/>
            <a:gdLst/>
            <a:ahLst/>
            <a:cxnLst/>
            <a:rect l="l" t="t" r="r" b="b"/>
            <a:pathLst>
              <a:path w="3083363" h="1866931">
                <a:moveTo>
                  <a:pt x="0" y="0"/>
                </a:moveTo>
                <a:lnTo>
                  <a:pt x="3083363" y="0"/>
                </a:lnTo>
                <a:lnTo>
                  <a:pt x="3083363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 rot="2408857" flipH="1">
            <a:off x="6935744" y="310130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 rot="10727379" flipH="1">
            <a:off x="6963544" y="211382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 rot="5400000" flipH="1">
            <a:off x="5114864" y="2988156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/>
          <p:cNvSpPr/>
          <p:nvPr/>
        </p:nvSpPr>
        <p:spPr>
          <a:xfrm>
            <a:off x="14145506" y="5644517"/>
            <a:ext cx="3143461" cy="1938629"/>
          </a:xfrm>
          <a:custGeom>
            <a:avLst/>
            <a:gdLst/>
            <a:ahLst/>
            <a:cxnLst/>
            <a:rect l="l" t="t" r="r" b="b"/>
            <a:pathLst>
              <a:path w="3143461" h="1938629">
                <a:moveTo>
                  <a:pt x="0" y="0"/>
                </a:moveTo>
                <a:lnTo>
                  <a:pt x="3143461" y="0"/>
                </a:lnTo>
                <a:lnTo>
                  <a:pt x="3143461" y="1938629"/>
                </a:lnTo>
                <a:lnTo>
                  <a:pt x="0" y="193862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Freeform 56"/>
          <p:cNvSpPr/>
          <p:nvPr/>
        </p:nvSpPr>
        <p:spPr>
          <a:xfrm>
            <a:off x="14135981" y="3456583"/>
            <a:ext cx="2922115" cy="1870673"/>
          </a:xfrm>
          <a:custGeom>
            <a:avLst/>
            <a:gdLst/>
            <a:ahLst/>
            <a:cxnLst/>
            <a:rect l="l" t="t" r="r" b="b"/>
            <a:pathLst>
              <a:path w="2922115" h="1870673">
                <a:moveTo>
                  <a:pt x="0" y="0"/>
                </a:moveTo>
                <a:lnTo>
                  <a:pt x="2922115" y="0"/>
                </a:lnTo>
                <a:lnTo>
                  <a:pt x="2922115" y="1870673"/>
                </a:lnTo>
                <a:lnTo>
                  <a:pt x="0" y="1870673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/>
          <p:cNvSpPr/>
          <p:nvPr/>
        </p:nvSpPr>
        <p:spPr>
          <a:xfrm rot="8265429" flipH="1">
            <a:off x="10193839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/>
          <p:cNvSpPr/>
          <p:nvPr/>
        </p:nvSpPr>
        <p:spPr>
          <a:xfrm rot="3151075" flipH="1">
            <a:off x="13212118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/>
          <p:cNvSpPr/>
          <p:nvPr/>
        </p:nvSpPr>
        <p:spPr>
          <a:xfrm rot="-5400000" flipH="1">
            <a:off x="14840599" y="507173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/>
          <p:cNvSpPr/>
          <p:nvPr/>
        </p:nvSpPr>
        <p:spPr>
          <a:xfrm>
            <a:off x="14135981" y="7741389"/>
            <a:ext cx="2701742" cy="1975980"/>
          </a:xfrm>
          <a:custGeom>
            <a:avLst/>
            <a:gdLst/>
            <a:ahLst/>
            <a:cxnLst/>
            <a:rect l="l" t="t" r="r" b="b"/>
            <a:pathLst>
              <a:path w="2701742" h="1975980">
                <a:moveTo>
                  <a:pt x="0" y="0"/>
                </a:moveTo>
                <a:lnTo>
                  <a:pt x="2701743" y="0"/>
                </a:lnTo>
                <a:lnTo>
                  <a:pt x="2701743" y="1975980"/>
                </a:lnTo>
                <a:lnTo>
                  <a:pt x="0" y="197598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 rot="5400000" flipH="1">
            <a:off x="14772066" y="77494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/>
          <p:cNvSpPr/>
          <p:nvPr/>
        </p:nvSpPr>
        <p:spPr>
          <a:xfrm rot="-10800000" flipH="1">
            <a:off x="10198191" y="639052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/>
          <p:cNvSpPr/>
          <p:nvPr/>
        </p:nvSpPr>
        <p:spPr>
          <a:xfrm>
            <a:off x="1151264" y="1418235"/>
            <a:ext cx="2748208" cy="1866931"/>
          </a:xfrm>
          <a:custGeom>
            <a:avLst/>
            <a:gdLst/>
            <a:ahLst/>
            <a:cxnLst/>
            <a:rect l="l" t="t" r="r" b="b"/>
            <a:pathLst>
              <a:path w="2748208" h="1866931">
                <a:moveTo>
                  <a:pt x="0" y="0"/>
                </a:moveTo>
                <a:lnTo>
                  <a:pt x="2748207" y="0"/>
                </a:lnTo>
                <a:lnTo>
                  <a:pt x="2748207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 rot="2042619" flipH="1">
            <a:off x="3434012" y="302695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/>
          <p:cNvSpPr/>
          <p:nvPr/>
        </p:nvSpPr>
        <p:spPr>
          <a:xfrm rot="-5329386" flipH="1">
            <a:off x="1576608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/>
          <p:cNvSpPr/>
          <p:nvPr/>
        </p:nvSpPr>
        <p:spPr>
          <a:xfrm rot="-5400000" flipH="1">
            <a:off x="15001761" y="3045788"/>
            <a:ext cx="1253986" cy="453002"/>
          </a:xfrm>
          <a:custGeom>
            <a:avLst/>
            <a:gdLst/>
            <a:ahLst/>
            <a:cxnLst/>
            <a:rect l="l" t="t" r="r" b="b"/>
            <a:pathLst>
              <a:path w="1253986" h="453002">
                <a:moveTo>
                  <a:pt x="1253986" y="0"/>
                </a:moveTo>
                <a:lnTo>
                  <a:pt x="0" y="0"/>
                </a:lnTo>
                <a:lnTo>
                  <a:pt x="0" y="453002"/>
                </a:lnTo>
                <a:lnTo>
                  <a:pt x="1253986" y="453002"/>
                </a:lnTo>
                <a:lnTo>
                  <a:pt x="12539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Freeform 67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76405" cy="7749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93880" y="2780737"/>
            <a:ext cx="540503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EURASIAN OTTER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44C5-692F-353E-095E-90342A68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E755B521-F55A-1AC8-8445-C71988ABD38E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CC86F08-F724-5DAC-8646-4D08E191BE68}"/>
              </a:ext>
            </a:extLst>
          </p:cNvPr>
          <p:cNvSpPr/>
          <p:nvPr/>
        </p:nvSpPr>
        <p:spPr>
          <a:xfrm>
            <a:off x="14133085" y="1384737"/>
            <a:ext cx="2844600" cy="1895134"/>
          </a:xfrm>
          <a:custGeom>
            <a:avLst/>
            <a:gdLst/>
            <a:ahLst/>
            <a:cxnLst/>
            <a:rect l="l" t="t" r="r" b="b"/>
            <a:pathLst>
              <a:path w="2844600" h="1895134">
                <a:moveTo>
                  <a:pt x="0" y="0"/>
                </a:moveTo>
                <a:lnTo>
                  <a:pt x="2844600" y="0"/>
                </a:lnTo>
                <a:lnTo>
                  <a:pt x="2844600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42BBEAD-98B5-ADAB-7978-8CB0A991B30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FC55ED42-749E-AD11-04DC-D8C7FAFB3D5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1A0E353B-A783-EACB-9416-BF1DDD89AA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4933D68E-2A93-D485-95F5-0A6F965BDB6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FE268D03-EBEC-A808-83CA-69D8D48C423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A33FECE1-BC49-0E44-01AC-949242A25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D90F94E-6653-CA8D-03FD-63916408507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D1CC0A70-9210-321B-8009-17CF66181C8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9DC25FE3-AAD2-11C7-16D0-3B237A2242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39FA5B33-FB65-5FB3-1688-5F998F0FD5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41972BB-D423-D3EE-53F3-8839F8A295C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F8D01EDB-9065-E1A2-6639-8CF3D497BB7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413BD931-F763-FBFE-8796-55C58F7E9F88}"/>
              </a:ext>
            </a:extLst>
          </p:cNvPr>
          <p:cNvSpPr/>
          <p:nvPr/>
        </p:nvSpPr>
        <p:spPr>
          <a:xfrm>
            <a:off x="999033" y="3389934"/>
            <a:ext cx="2914620" cy="1934037"/>
          </a:xfrm>
          <a:custGeom>
            <a:avLst/>
            <a:gdLst/>
            <a:ahLst/>
            <a:cxnLst/>
            <a:rect l="l" t="t" r="r" b="b"/>
            <a:pathLst>
              <a:path w="2914620" h="1934037">
                <a:moveTo>
                  <a:pt x="0" y="0"/>
                </a:moveTo>
                <a:lnTo>
                  <a:pt x="2914619" y="0"/>
                </a:lnTo>
                <a:lnTo>
                  <a:pt x="2914619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32CA8D5-90EE-5EAF-3482-EA5366FA0612}"/>
              </a:ext>
            </a:extLst>
          </p:cNvPr>
          <p:cNvSpPr/>
          <p:nvPr/>
        </p:nvSpPr>
        <p:spPr>
          <a:xfrm>
            <a:off x="7832983" y="3418516"/>
            <a:ext cx="2859971" cy="1905456"/>
          </a:xfrm>
          <a:custGeom>
            <a:avLst/>
            <a:gdLst/>
            <a:ahLst/>
            <a:cxnLst/>
            <a:rect l="l" t="t" r="r" b="b"/>
            <a:pathLst>
              <a:path w="2859971" h="1905456">
                <a:moveTo>
                  <a:pt x="0" y="0"/>
                </a:moveTo>
                <a:lnTo>
                  <a:pt x="2859972" y="0"/>
                </a:lnTo>
                <a:lnTo>
                  <a:pt x="2859972" y="1905456"/>
                </a:lnTo>
                <a:lnTo>
                  <a:pt x="0" y="19054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C43F0D5-11C4-38F8-3713-9861B2729AD2}"/>
              </a:ext>
            </a:extLst>
          </p:cNvPr>
          <p:cNvSpPr/>
          <p:nvPr/>
        </p:nvSpPr>
        <p:spPr>
          <a:xfrm>
            <a:off x="11073955" y="3456583"/>
            <a:ext cx="2690552" cy="1867389"/>
          </a:xfrm>
          <a:custGeom>
            <a:avLst/>
            <a:gdLst/>
            <a:ahLst/>
            <a:cxnLst/>
            <a:rect l="l" t="t" r="r" b="b"/>
            <a:pathLst>
              <a:path w="2690552" h="1867389">
                <a:moveTo>
                  <a:pt x="0" y="0"/>
                </a:moveTo>
                <a:lnTo>
                  <a:pt x="2690551" y="0"/>
                </a:lnTo>
                <a:lnTo>
                  <a:pt x="2690551" y="1867389"/>
                </a:lnTo>
                <a:lnTo>
                  <a:pt x="0" y="186738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64AAE09-98D0-405A-9277-C9C49791A9C9}"/>
              </a:ext>
            </a:extLst>
          </p:cNvPr>
          <p:cNvSpPr/>
          <p:nvPr/>
        </p:nvSpPr>
        <p:spPr>
          <a:xfrm>
            <a:off x="1113591" y="5633505"/>
            <a:ext cx="2800062" cy="1934037"/>
          </a:xfrm>
          <a:custGeom>
            <a:avLst/>
            <a:gdLst/>
            <a:ahLst/>
            <a:cxnLst/>
            <a:rect l="l" t="t" r="r" b="b"/>
            <a:pathLst>
              <a:path w="2800062" h="1934037">
                <a:moveTo>
                  <a:pt x="0" y="0"/>
                </a:moveTo>
                <a:lnTo>
                  <a:pt x="2800061" y="0"/>
                </a:lnTo>
                <a:lnTo>
                  <a:pt x="2800061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44B32A5-3EAE-D256-F1E5-CA6959C8FF78}"/>
              </a:ext>
            </a:extLst>
          </p:cNvPr>
          <p:cNvSpPr/>
          <p:nvPr/>
        </p:nvSpPr>
        <p:spPr>
          <a:xfrm>
            <a:off x="11073955" y="1418235"/>
            <a:ext cx="2690552" cy="1843584"/>
          </a:xfrm>
          <a:custGeom>
            <a:avLst/>
            <a:gdLst/>
            <a:ahLst/>
            <a:cxnLst/>
            <a:rect l="l" t="t" r="r" b="b"/>
            <a:pathLst>
              <a:path w="2690552" h="1843584">
                <a:moveTo>
                  <a:pt x="0" y="0"/>
                </a:moveTo>
                <a:lnTo>
                  <a:pt x="2690551" y="0"/>
                </a:lnTo>
                <a:lnTo>
                  <a:pt x="2690551" y="1843585"/>
                </a:lnTo>
                <a:lnTo>
                  <a:pt x="0" y="184358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F8762B9-19D1-5843-2683-7F7A0C4D7E4C}"/>
              </a:ext>
            </a:extLst>
          </p:cNvPr>
          <p:cNvSpPr/>
          <p:nvPr/>
        </p:nvSpPr>
        <p:spPr>
          <a:xfrm>
            <a:off x="4310856" y="5633505"/>
            <a:ext cx="3182948" cy="1960653"/>
          </a:xfrm>
          <a:custGeom>
            <a:avLst/>
            <a:gdLst/>
            <a:ahLst/>
            <a:cxnLst/>
            <a:rect l="l" t="t" r="r" b="b"/>
            <a:pathLst>
              <a:path w="3182948" h="1960653">
                <a:moveTo>
                  <a:pt x="0" y="0"/>
                </a:moveTo>
                <a:lnTo>
                  <a:pt x="3182948" y="0"/>
                </a:lnTo>
                <a:lnTo>
                  <a:pt x="3182948" y="1960654"/>
                </a:lnTo>
                <a:lnTo>
                  <a:pt x="0" y="1960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D72FEA4-6DB0-190B-B443-B46BEB68A0A6}"/>
              </a:ext>
            </a:extLst>
          </p:cNvPr>
          <p:cNvSpPr/>
          <p:nvPr/>
        </p:nvSpPr>
        <p:spPr>
          <a:xfrm>
            <a:off x="4337621" y="3459815"/>
            <a:ext cx="3211973" cy="1954615"/>
          </a:xfrm>
          <a:custGeom>
            <a:avLst/>
            <a:gdLst/>
            <a:ahLst/>
            <a:cxnLst/>
            <a:rect l="l" t="t" r="r" b="b"/>
            <a:pathLst>
              <a:path w="3211973" h="1954615">
                <a:moveTo>
                  <a:pt x="0" y="0"/>
                </a:moveTo>
                <a:lnTo>
                  <a:pt x="3211973" y="0"/>
                </a:lnTo>
                <a:lnTo>
                  <a:pt x="3211973" y="1954615"/>
                </a:lnTo>
                <a:lnTo>
                  <a:pt x="0" y="1954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0E6E0AA-57F6-7B6A-D043-DE3AB5F3F410}"/>
              </a:ext>
            </a:extLst>
          </p:cNvPr>
          <p:cNvSpPr/>
          <p:nvPr/>
        </p:nvSpPr>
        <p:spPr>
          <a:xfrm flipH="1">
            <a:off x="3467985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CFD09F2B-175B-8240-65E1-6C97D9AAEC40}"/>
              </a:ext>
            </a:extLst>
          </p:cNvPr>
          <p:cNvSpPr txBox="1"/>
          <p:nvPr/>
        </p:nvSpPr>
        <p:spPr>
          <a:xfrm>
            <a:off x="550930" y="337101"/>
            <a:ext cx="8212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EIN HAFON</a:t>
            </a: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100B007-2FAF-47FA-984D-680702436979}"/>
              </a:ext>
            </a:extLst>
          </p:cNvPr>
          <p:cNvSpPr/>
          <p:nvPr/>
        </p:nvSpPr>
        <p:spPr>
          <a:xfrm flipH="1">
            <a:off x="7118197" y="4132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2CE5E3DD-B0B1-B2CD-F76C-8290495292DD}"/>
              </a:ext>
            </a:extLst>
          </p:cNvPr>
          <p:cNvSpPr/>
          <p:nvPr/>
        </p:nvSpPr>
        <p:spPr>
          <a:xfrm flipH="1">
            <a:off x="10359169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7720ACE-A02E-1F5D-671B-141B290B2D2B}"/>
              </a:ext>
            </a:extLst>
          </p:cNvPr>
          <p:cNvSpPr/>
          <p:nvPr/>
        </p:nvSpPr>
        <p:spPr>
          <a:xfrm rot="-2364609" flipH="1">
            <a:off x="3469390" y="523605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9B5222F2-5CED-63CC-44DE-49E5D7400DD7}"/>
              </a:ext>
            </a:extLst>
          </p:cNvPr>
          <p:cNvSpPr/>
          <p:nvPr/>
        </p:nvSpPr>
        <p:spPr>
          <a:xfrm rot="2408296" flipH="1">
            <a:off x="3472680" y="523117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7CB3A91-C0FD-1976-9CB4-B927B08EA07E}"/>
              </a:ext>
            </a:extLst>
          </p:cNvPr>
          <p:cNvSpPr/>
          <p:nvPr/>
        </p:nvSpPr>
        <p:spPr>
          <a:xfrm flipH="1">
            <a:off x="3480398" y="63556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71AFA18-8DD8-7AED-75AA-4685F8E29F37}"/>
              </a:ext>
            </a:extLst>
          </p:cNvPr>
          <p:cNvSpPr/>
          <p:nvPr/>
        </p:nvSpPr>
        <p:spPr>
          <a:xfrm>
            <a:off x="7832983" y="5633505"/>
            <a:ext cx="2859971" cy="2003106"/>
          </a:xfrm>
          <a:custGeom>
            <a:avLst/>
            <a:gdLst/>
            <a:ahLst/>
            <a:cxnLst/>
            <a:rect l="l" t="t" r="r" b="b"/>
            <a:pathLst>
              <a:path w="2859971" h="2003106">
                <a:moveTo>
                  <a:pt x="0" y="0"/>
                </a:moveTo>
                <a:lnTo>
                  <a:pt x="2859972" y="0"/>
                </a:lnTo>
                <a:lnTo>
                  <a:pt x="285997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E605F78A-2990-28C5-A429-09C2CA398DCC}"/>
              </a:ext>
            </a:extLst>
          </p:cNvPr>
          <p:cNvSpPr/>
          <p:nvPr/>
        </p:nvSpPr>
        <p:spPr>
          <a:xfrm rot="-2488161" flipH="1">
            <a:off x="10189997" y="522252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AA9C39F6-7B3E-3319-4769-FCBEF31B8915}"/>
              </a:ext>
            </a:extLst>
          </p:cNvPr>
          <p:cNvSpPr/>
          <p:nvPr/>
        </p:nvSpPr>
        <p:spPr>
          <a:xfrm flipH="1">
            <a:off x="6931650" y="634230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6A6A7045-D75A-4F23-C296-033B06818D68}"/>
              </a:ext>
            </a:extLst>
          </p:cNvPr>
          <p:cNvSpPr/>
          <p:nvPr/>
        </p:nvSpPr>
        <p:spPr>
          <a:xfrm>
            <a:off x="7857624" y="1418235"/>
            <a:ext cx="2835331" cy="1828137"/>
          </a:xfrm>
          <a:custGeom>
            <a:avLst/>
            <a:gdLst/>
            <a:ahLst/>
            <a:cxnLst/>
            <a:rect l="l" t="t" r="r" b="b"/>
            <a:pathLst>
              <a:path w="2835331" h="1828137">
                <a:moveTo>
                  <a:pt x="0" y="0"/>
                </a:moveTo>
                <a:lnTo>
                  <a:pt x="2835331" y="0"/>
                </a:lnTo>
                <a:lnTo>
                  <a:pt x="2835331" y="1828138"/>
                </a:lnTo>
                <a:lnTo>
                  <a:pt x="0" y="182813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FB157BA4-D103-F214-D790-3216C34395A1}"/>
              </a:ext>
            </a:extLst>
          </p:cNvPr>
          <p:cNvSpPr/>
          <p:nvPr/>
        </p:nvSpPr>
        <p:spPr>
          <a:xfrm rot="5400000" flipH="1">
            <a:off x="8547721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04917E8-37D9-21D9-1FA6-042EC4EAF50A}"/>
              </a:ext>
            </a:extLst>
          </p:cNvPr>
          <p:cNvSpPr/>
          <p:nvPr/>
        </p:nvSpPr>
        <p:spPr>
          <a:xfrm>
            <a:off x="11073944" y="5633505"/>
            <a:ext cx="2690562" cy="2003106"/>
          </a:xfrm>
          <a:custGeom>
            <a:avLst/>
            <a:gdLst/>
            <a:ahLst/>
            <a:cxnLst/>
            <a:rect l="l" t="t" r="r" b="b"/>
            <a:pathLst>
              <a:path w="2690562" h="2003106">
                <a:moveTo>
                  <a:pt x="0" y="0"/>
                </a:moveTo>
                <a:lnTo>
                  <a:pt x="2690562" y="0"/>
                </a:lnTo>
                <a:lnTo>
                  <a:pt x="269056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BA3BC9EE-DA67-AD60-495C-B85BEE1167E3}"/>
              </a:ext>
            </a:extLst>
          </p:cNvPr>
          <p:cNvSpPr/>
          <p:nvPr/>
        </p:nvSpPr>
        <p:spPr>
          <a:xfrm rot="-8344610" flipH="1">
            <a:off x="10187361" y="52190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91797C8B-712E-D7E6-F412-5434990600E9}"/>
              </a:ext>
            </a:extLst>
          </p:cNvPr>
          <p:cNvSpPr/>
          <p:nvPr/>
        </p:nvSpPr>
        <p:spPr>
          <a:xfrm>
            <a:off x="4310856" y="7808061"/>
            <a:ext cx="3182948" cy="2128596"/>
          </a:xfrm>
          <a:custGeom>
            <a:avLst/>
            <a:gdLst/>
            <a:ahLst/>
            <a:cxnLst/>
            <a:rect l="l" t="t" r="r" b="b"/>
            <a:pathLst>
              <a:path w="3182948" h="2128596">
                <a:moveTo>
                  <a:pt x="0" y="0"/>
                </a:moveTo>
                <a:lnTo>
                  <a:pt x="3182948" y="0"/>
                </a:lnTo>
                <a:lnTo>
                  <a:pt x="3182948" y="2128597"/>
                </a:lnTo>
                <a:lnTo>
                  <a:pt x="0" y="212859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C3752C4E-1E94-B77D-BE2E-DB1B8F5BF0B5}"/>
              </a:ext>
            </a:extLst>
          </p:cNvPr>
          <p:cNvSpPr/>
          <p:nvPr/>
        </p:nvSpPr>
        <p:spPr>
          <a:xfrm rot="2312161" flipH="1">
            <a:off x="3467985" y="747067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756BFBE7-31E2-466F-F6D7-8AB988FC48EE}"/>
              </a:ext>
            </a:extLst>
          </p:cNvPr>
          <p:cNvSpPr/>
          <p:nvPr/>
        </p:nvSpPr>
        <p:spPr>
          <a:xfrm rot="-5400000" flipH="1">
            <a:off x="5114864" y="734000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7D23C3C5-1964-67B2-09DA-0A6F08F587B3}"/>
              </a:ext>
            </a:extLst>
          </p:cNvPr>
          <p:cNvSpPr/>
          <p:nvPr/>
        </p:nvSpPr>
        <p:spPr>
          <a:xfrm rot="-2422922" flipH="1">
            <a:off x="6934660" y="74831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3C2A3998-44D7-D694-8CDF-9D1067C1D44F}"/>
              </a:ext>
            </a:extLst>
          </p:cNvPr>
          <p:cNvSpPr/>
          <p:nvPr/>
        </p:nvSpPr>
        <p:spPr>
          <a:xfrm rot="5400000" flipH="1">
            <a:off x="11704439" y="279659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23138084-C990-3E2C-E27B-54382A6C4FC1}"/>
              </a:ext>
            </a:extLst>
          </p:cNvPr>
          <p:cNvSpPr/>
          <p:nvPr/>
        </p:nvSpPr>
        <p:spPr>
          <a:xfrm>
            <a:off x="4337621" y="1418235"/>
            <a:ext cx="3083363" cy="1866931"/>
          </a:xfrm>
          <a:custGeom>
            <a:avLst/>
            <a:gdLst/>
            <a:ahLst/>
            <a:cxnLst/>
            <a:rect l="l" t="t" r="r" b="b"/>
            <a:pathLst>
              <a:path w="3083363" h="1866931">
                <a:moveTo>
                  <a:pt x="0" y="0"/>
                </a:moveTo>
                <a:lnTo>
                  <a:pt x="3083363" y="0"/>
                </a:lnTo>
                <a:lnTo>
                  <a:pt x="3083363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F3E200C1-4EA4-2312-7D26-501303659DEF}"/>
              </a:ext>
            </a:extLst>
          </p:cNvPr>
          <p:cNvSpPr/>
          <p:nvPr/>
        </p:nvSpPr>
        <p:spPr>
          <a:xfrm rot="2408857" flipH="1">
            <a:off x="6935744" y="310130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421D27C4-B618-0079-049E-16ECB927D3D9}"/>
              </a:ext>
            </a:extLst>
          </p:cNvPr>
          <p:cNvSpPr/>
          <p:nvPr/>
        </p:nvSpPr>
        <p:spPr>
          <a:xfrm rot="10727379" flipH="1">
            <a:off x="6963544" y="211382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6E905851-6C55-009B-1899-F56F1308B95D}"/>
              </a:ext>
            </a:extLst>
          </p:cNvPr>
          <p:cNvSpPr/>
          <p:nvPr/>
        </p:nvSpPr>
        <p:spPr>
          <a:xfrm rot="5400000" flipH="1">
            <a:off x="5114864" y="2988156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8C07BB17-D1EA-89BD-1388-3B2EADC30448}"/>
              </a:ext>
            </a:extLst>
          </p:cNvPr>
          <p:cNvSpPr/>
          <p:nvPr/>
        </p:nvSpPr>
        <p:spPr>
          <a:xfrm>
            <a:off x="14145506" y="5644517"/>
            <a:ext cx="3143461" cy="1938629"/>
          </a:xfrm>
          <a:custGeom>
            <a:avLst/>
            <a:gdLst/>
            <a:ahLst/>
            <a:cxnLst/>
            <a:rect l="l" t="t" r="r" b="b"/>
            <a:pathLst>
              <a:path w="3143461" h="1938629">
                <a:moveTo>
                  <a:pt x="0" y="0"/>
                </a:moveTo>
                <a:lnTo>
                  <a:pt x="3143461" y="0"/>
                </a:lnTo>
                <a:lnTo>
                  <a:pt x="3143461" y="1938629"/>
                </a:lnTo>
                <a:lnTo>
                  <a:pt x="0" y="193862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032B94D5-B583-C04B-58AB-919716AE1B24}"/>
              </a:ext>
            </a:extLst>
          </p:cNvPr>
          <p:cNvSpPr/>
          <p:nvPr/>
        </p:nvSpPr>
        <p:spPr>
          <a:xfrm>
            <a:off x="14135981" y="3456583"/>
            <a:ext cx="2922115" cy="1870673"/>
          </a:xfrm>
          <a:custGeom>
            <a:avLst/>
            <a:gdLst/>
            <a:ahLst/>
            <a:cxnLst/>
            <a:rect l="l" t="t" r="r" b="b"/>
            <a:pathLst>
              <a:path w="2922115" h="1870673">
                <a:moveTo>
                  <a:pt x="0" y="0"/>
                </a:moveTo>
                <a:lnTo>
                  <a:pt x="2922115" y="0"/>
                </a:lnTo>
                <a:lnTo>
                  <a:pt x="2922115" y="1870673"/>
                </a:lnTo>
                <a:lnTo>
                  <a:pt x="0" y="1870673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9BC351DB-AE50-D75E-F7F1-4AB03495F652}"/>
              </a:ext>
            </a:extLst>
          </p:cNvPr>
          <p:cNvSpPr/>
          <p:nvPr/>
        </p:nvSpPr>
        <p:spPr>
          <a:xfrm rot="8265429" flipH="1">
            <a:off x="10193839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58C01FED-0557-396C-5B81-B4F6AD14DA4C}"/>
              </a:ext>
            </a:extLst>
          </p:cNvPr>
          <p:cNvSpPr/>
          <p:nvPr/>
        </p:nvSpPr>
        <p:spPr>
          <a:xfrm rot="3151075" flipH="1">
            <a:off x="13212118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30E99E7C-6AE6-67CD-54E2-EB3AEDCA8461}"/>
              </a:ext>
            </a:extLst>
          </p:cNvPr>
          <p:cNvSpPr/>
          <p:nvPr/>
        </p:nvSpPr>
        <p:spPr>
          <a:xfrm rot="-5400000" flipH="1">
            <a:off x="14840599" y="507173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8D6B2640-C930-F936-2BE5-DEBB6F596FCA}"/>
              </a:ext>
            </a:extLst>
          </p:cNvPr>
          <p:cNvSpPr/>
          <p:nvPr/>
        </p:nvSpPr>
        <p:spPr>
          <a:xfrm>
            <a:off x="14135981" y="7741389"/>
            <a:ext cx="2701742" cy="1975980"/>
          </a:xfrm>
          <a:custGeom>
            <a:avLst/>
            <a:gdLst/>
            <a:ahLst/>
            <a:cxnLst/>
            <a:rect l="l" t="t" r="r" b="b"/>
            <a:pathLst>
              <a:path w="2701742" h="1975980">
                <a:moveTo>
                  <a:pt x="0" y="0"/>
                </a:moveTo>
                <a:lnTo>
                  <a:pt x="2701743" y="0"/>
                </a:lnTo>
                <a:lnTo>
                  <a:pt x="2701743" y="1975980"/>
                </a:lnTo>
                <a:lnTo>
                  <a:pt x="0" y="197598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0A996672-7935-979D-0E0B-B93899B9A49D}"/>
              </a:ext>
            </a:extLst>
          </p:cNvPr>
          <p:cNvSpPr/>
          <p:nvPr/>
        </p:nvSpPr>
        <p:spPr>
          <a:xfrm rot="5400000" flipH="1">
            <a:off x="14772066" y="77494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4A7A0D7E-2691-4D74-AFD2-39029DCC2D6D}"/>
              </a:ext>
            </a:extLst>
          </p:cNvPr>
          <p:cNvSpPr/>
          <p:nvPr/>
        </p:nvSpPr>
        <p:spPr>
          <a:xfrm rot="-10800000" flipH="1">
            <a:off x="10198191" y="639052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2DF11960-E001-B4D9-DD92-E6F7EB8766BA}"/>
              </a:ext>
            </a:extLst>
          </p:cNvPr>
          <p:cNvSpPr/>
          <p:nvPr/>
        </p:nvSpPr>
        <p:spPr>
          <a:xfrm>
            <a:off x="1151264" y="1418235"/>
            <a:ext cx="2748208" cy="1866931"/>
          </a:xfrm>
          <a:custGeom>
            <a:avLst/>
            <a:gdLst/>
            <a:ahLst/>
            <a:cxnLst/>
            <a:rect l="l" t="t" r="r" b="b"/>
            <a:pathLst>
              <a:path w="2748208" h="1866931">
                <a:moveTo>
                  <a:pt x="0" y="0"/>
                </a:moveTo>
                <a:lnTo>
                  <a:pt x="2748207" y="0"/>
                </a:lnTo>
                <a:lnTo>
                  <a:pt x="2748207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CF5432EF-F198-9201-1B84-CD6434D91B94}"/>
              </a:ext>
            </a:extLst>
          </p:cNvPr>
          <p:cNvSpPr/>
          <p:nvPr/>
        </p:nvSpPr>
        <p:spPr>
          <a:xfrm rot="2042619" flipH="1">
            <a:off x="3434012" y="302695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91767BAE-B43B-C7CE-933B-7C9695B3D25E}"/>
              </a:ext>
            </a:extLst>
          </p:cNvPr>
          <p:cNvSpPr/>
          <p:nvPr/>
        </p:nvSpPr>
        <p:spPr>
          <a:xfrm rot="-5329386" flipH="1">
            <a:off x="1576608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5A3678C5-7E7C-0448-A6E0-8572F6AF7754}"/>
              </a:ext>
            </a:extLst>
          </p:cNvPr>
          <p:cNvSpPr/>
          <p:nvPr/>
        </p:nvSpPr>
        <p:spPr>
          <a:xfrm rot="-5400000" flipH="1">
            <a:off x="15001761" y="3045788"/>
            <a:ext cx="1253986" cy="453002"/>
          </a:xfrm>
          <a:custGeom>
            <a:avLst/>
            <a:gdLst/>
            <a:ahLst/>
            <a:cxnLst/>
            <a:rect l="l" t="t" r="r" b="b"/>
            <a:pathLst>
              <a:path w="1253986" h="453002">
                <a:moveTo>
                  <a:pt x="1253986" y="0"/>
                </a:moveTo>
                <a:lnTo>
                  <a:pt x="0" y="0"/>
                </a:lnTo>
                <a:lnTo>
                  <a:pt x="0" y="453002"/>
                </a:lnTo>
                <a:lnTo>
                  <a:pt x="1253986" y="453002"/>
                </a:lnTo>
                <a:lnTo>
                  <a:pt x="12539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E9403211-BC19-E1D5-4E11-FF2B34F0A4D0}"/>
              </a:ext>
            </a:extLst>
          </p:cNvPr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2998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0930" y="337101"/>
            <a:ext cx="709998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Stretch Activity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7E1D62-83F2-4605-FF92-66A39A7ADA0A}"/>
              </a:ext>
            </a:extLst>
          </p:cNvPr>
          <p:cNvSpPr txBox="1"/>
          <p:nvPr/>
        </p:nvSpPr>
        <p:spPr>
          <a:xfrm>
            <a:off x="668051" y="2014464"/>
            <a:ext cx="111429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Raleway" pitchFamily="2" charset="0"/>
              </a:rPr>
              <a:t>Use the information around the room on the following topics to fill in your river research log. </a:t>
            </a:r>
          </a:p>
          <a:p>
            <a:endParaRPr lang="en-GB" sz="2800" dirty="0">
              <a:latin typeface="Ralew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Overfishing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Algal Overgrowth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Beaver Culling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Oil Spill</a:t>
            </a:r>
            <a:endParaRPr lang="en-GB" sz="4400" dirty="0">
              <a:latin typeface="Raleway" pitchFamily="2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EC95-1C4B-6BFA-17F0-5AD0AEFFE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569B7434-7479-30A3-7E6D-E60C3186AB98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9854D03-DD1C-A206-54AE-89C5DC3BFDB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9C56276-496F-BE83-1B82-65392A7E190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DE1B77DC-DB8F-3D48-85A3-E92B37203D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990C9BA-459D-2752-BB2F-032DA6BFD7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A157DBF-C0EB-478A-35C0-07059943019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5901AD94-823E-0D40-1BE7-793D7FF0CD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1834D15C-EC7B-8870-410F-1ABA32287C5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59D8C66-D440-1BC3-6319-E3063647049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090712B-5195-D788-02EB-3A940908E8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359CE6BC-87A7-3437-39C0-33D8CE726AD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D27ED69-0F37-7B2D-688E-0AE965115D7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0DD70E1E-57CB-D236-0E87-0197C754A08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2" name="TextBox 32">
            <a:extLst>
              <a:ext uri="{FF2B5EF4-FFF2-40B4-BE49-F238E27FC236}">
                <a16:creationId xmlns:a16="http://schemas.microsoft.com/office/drawing/2014/main" id="{56A5585F-CED9-7A38-C4BE-43CF513B3922}"/>
              </a:ext>
            </a:extLst>
          </p:cNvPr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89DCB738-842D-4D2A-EC2A-9C95511B824C}"/>
              </a:ext>
            </a:extLst>
          </p:cNvPr>
          <p:cNvSpPr txBox="1"/>
          <p:nvPr/>
        </p:nvSpPr>
        <p:spPr>
          <a:xfrm>
            <a:off x="550930" y="337101"/>
            <a:ext cx="7450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Gweithgaredd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Ymestyn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75FB6-770B-010B-B7CE-2493117154DD}"/>
              </a:ext>
            </a:extLst>
          </p:cNvPr>
          <p:cNvSpPr txBox="1"/>
          <p:nvPr/>
        </p:nvSpPr>
        <p:spPr>
          <a:xfrm>
            <a:off x="668051" y="2014464"/>
            <a:ext cx="111429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Raleway" pitchFamily="2" charset="0"/>
              </a:rPr>
              <a:t>Defnyddiwch</a:t>
            </a:r>
            <a:r>
              <a:rPr lang="en-GB" sz="2800" dirty="0">
                <a:latin typeface="Raleway" pitchFamily="2" charset="0"/>
              </a:rPr>
              <a:t> y </a:t>
            </a:r>
            <a:r>
              <a:rPr lang="en-GB" sz="2800" dirty="0" err="1">
                <a:latin typeface="Raleway" pitchFamily="2" charset="0"/>
              </a:rPr>
              <a:t>wybodaeth</a:t>
            </a:r>
            <a:r>
              <a:rPr lang="en-GB" sz="2800" dirty="0">
                <a:latin typeface="Raleway" pitchFamily="2" charset="0"/>
              </a:rPr>
              <a:t> o </a:t>
            </a:r>
            <a:r>
              <a:rPr lang="en-GB" sz="2800" dirty="0" err="1">
                <a:latin typeface="Raleway" pitchFamily="2" charset="0"/>
              </a:rPr>
              <a:t>amgylch</a:t>
            </a:r>
            <a:r>
              <a:rPr lang="en-GB" sz="2800" dirty="0">
                <a:latin typeface="Raleway" pitchFamily="2" charset="0"/>
              </a:rPr>
              <a:t> yr </a:t>
            </a:r>
            <a:r>
              <a:rPr lang="en-GB" sz="2800" dirty="0" err="1">
                <a:latin typeface="Raleway" pitchFamily="2" charset="0"/>
              </a:rPr>
              <a:t>ystafell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ar</a:t>
            </a:r>
            <a:r>
              <a:rPr lang="en-GB" sz="2800" dirty="0">
                <a:latin typeface="Raleway" pitchFamily="2" charset="0"/>
              </a:rPr>
              <a:t> y </a:t>
            </a:r>
            <a:r>
              <a:rPr lang="en-GB" sz="2800" dirty="0" err="1">
                <a:latin typeface="Raleway" pitchFamily="2" charset="0"/>
              </a:rPr>
              <a:t>testunau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olynol</a:t>
            </a:r>
            <a:r>
              <a:rPr lang="en-GB" sz="2800" dirty="0">
                <a:latin typeface="Raleway" pitchFamily="2" charset="0"/>
              </a:rPr>
              <a:t> er </a:t>
            </a:r>
            <a:r>
              <a:rPr lang="en-GB" sz="2800" dirty="0" err="1">
                <a:latin typeface="Raleway" pitchFamily="2" charset="0"/>
              </a:rPr>
              <a:t>mwyn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cwblhau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loglyfr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ymchwil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eich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afon</a:t>
            </a:r>
            <a:r>
              <a:rPr lang="en-GB" sz="2800" dirty="0">
                <a:latin typeface="Raleway" pitchFamily="2" charset="0"/>
              </a:rPr>
              <a:t>.</a:t>
            </a:r>
          </a:p>
          <a:p>
            <a:endParaRPr lang="en-GB" sz="28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Gorbysgotta</a:t>
            </a:r>
            <a:endParaRPr lang="en-GB" sz="28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Gordyfiant</a:t>
            </a:r>
            <a:r>
              <a:rPr lang="en-GB" sz="2800" dirty="0">
                <a:latin typeface="Raleway" pitchFamily="2" charset="0"/>
              </a:rPr>
              <a:t> Alga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Difa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Afancod</a:t>
            </a:r>
            <a:endParaRPr lang="en-GB" sz="28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Arllwysiad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Olew</a:t>
            </a:r>
            <a:endParaRPr lang="en-GB" sz="44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287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>
            <a:extLst>
              <a:ext uri="{FF2B5EF4-FFF2-40B4-BE49-F238E27FC236}">
                <a16:creationId xmlns:a16="http://schemas.microsoft.com/office/drawing/2014/main" id="{FCA49233-84CA-8D22-BC3E-F7CF878E59D6}"/>
              </a:ext>
            </a:extLst>
          </p:cNvPr>
          <p:cNvSpPr txBox="1"/>
          <p:nvPr/>
        </p:nvSpPr>
        <p:spPr>
          <a:xfrm>
            <a:off x="550930" y="337101"/>
            <a:ext cx="9659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ECOSYSTEM –Print outs</a:t>
            </a:r>
          </a:p>
        </p:txBody>
      </p:sp>
      <p:sp>
        <p:nvSpPr>
          <p:cNvPr id="3" name="TextBox 33">
            <a:extLst>
              <a:ext uri="{FF2B5EF4-FFF2-40B4-BE49-F238E27FC236}">
                <a16:creationId xmlns:a16="http://schemas.microsoft.com/office/drawing/2014/main" id="{330B11C9-B8EA-C67F-3A8C-7F60B4E873AA}"/>
              </a:ext>
            </a:extLst>
          </p:cNvPr>
          <p:cNvSpPr txBox="1"/>
          <p:nvPr/>
        </p:nvSpPr>
        <p:spPr>
          <a:xfrm>
            <a:off x="762000" y="1624844"/>
            <a:ext cx="6611870" cy="3518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Print the following slides, 1x per A4 and laminate to use in the next Activity.</a:t>
            </a:r>
          </a:p>
        </p:txBody>
      </p:sp>
    </p:spTree>
    <p:extLst>
      <p:ext uri="{BB962C8B-B14F-4D97-AF65-F5344CB8AC3E}">
        <p14:creationId xmlns:p14="http://schemas.microsoft.com/office/powerpoint/2010/main" val="9354934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BA6EB-5CE5-B61E-6AF4-118ED894C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>
            <a:extLst>
              <a:ext uri="{FF2B5EF4-FFF2-40B4-BE49-F238E27FC236}">
                <a16:creationId xmlns:a16="http://schemas.microsoft.com/office/drawing/2014/main" id="{E9C2ADA8-F9AA-2CF4-33C6-E849A2779A56}"/>
              </a:ext>
            </a:extLst>
          </p:cNvPr>
          <p:cNvSpPr txBox="1"/>
          <p:nvPr/>
        </p:nvSpPr>
        <p:spPr>
          <a:xfrm>
            <a:off x="550930" y="337101"/>
            <a:ext cx="12022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AFON –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Argraffu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" name="TextBox 33">
            <a:extLst>
              <a:ext uri="{FF2B5EF4-FFF2-40B4-BE49-F238E27FC236}">
                <a16:creationId xmlns:a16="http://schemas.microsoft.com/office/drawing/2014/main" id="{E509195B-6F74-CEA4-6A8D-A982F948C8BD}"/>
              </a:ext>
            </a:extLst>
          </p:cNvPr>
          <p:cNvSpPr txBox="1"/>
          <p:nvPr/>
        </p:nvSpPr>
        <p:spPr>
          <a:xfrm>
            <a:off x="762000" y="1624844"/>
            <a:ext cx="6611870" cy="5314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Argraffwch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y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olynol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, 1 x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bob darn A4 a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lamineiddio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er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mwyn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ddefnyddio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y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gweithgaredd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nesaf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73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732</Words>
  <Application>Microsoft Macintosh PowerPoint</Application>
  <PresentationFormat>Custom</PresentationFormat>
  <Paragraphs>406</Paragraphs>
  <Slides>94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Calibri</vt:lpstr>
      <vt:lpstr>Aptos</vt:lpstr>
      <vt:lpstr>Arial</vt:lpstr>
      <vt:lpstr>Raleway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cp:lastModifiedBy>Lowri Richards (Student)</cp:lastModifiedBy>
  <cp:revision>4</cp:revision>
  <dcterms:created xsi:type="dcterms:W3CDTF">2006-08-16T00:00:00Z</dcterms:created>
  <dcterms:modified xsi:type="dcterms:W3CDTF">2026-03-03T09:02:54Z</dcterms:modified>
  <dc:identifier>DAG2sT88vVI</dc:identifier>
</cp:coreProperties>
</file>